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9" r:id="rId2"/>
    <p:sldId id="283" r:id="rId3"/>
    <p:sldId id="1765" r:id="rId4"/>
    <p:sldId id="1758" r:id="rId5"/>
    <p:sldId id="1766" r:id="rId6"/>
    <p:sldId id="1759" r:id="rId7"/>
    <p:sldId id="1767" r:id="rId8"/>
    <p:sldId id="1761" r:id="rId9"/>
    <p:sldId id="1743" r:id="rId10"/>
    <p:sldId id="1780" r:id="rId11"/>
    <p:sldId id="1777" r:id="rId12"/>
    <p:sldId id="303" r:id="rId13"/>
    <p:sldId id="305" r:id="rId14"/>
    <p:sldId id="294" r:id="rId15"/>
    <p:sldId id="1781" r:id="rId16"/>
    <p:sldId id="1763" r:id="rId17"/>
    <p:sldId id="1762" r:id="rId18"/>
    <p:sldId id="1760" r:id="rId19"/>
    <p:sldId id="1782" r:id="rId20"/>
    <p:sldId id="1778" r:id="rId21"/>
    <p:sldId id="17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8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7445D-A74E-B34C-86E3-487B72034558}" v="110" dt="2023-11-02T02:23:17.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p:restoredTop sz="94737"/>
  </p:normalViewPr>
  <p:slideViewPr>
    <p:cSldViewPr snapToGrid="0">
      <p:cViewPr varScale="1">
        <p:scale>
          <a:sx n="85" d="100"/>
          <a:sy n="85" d="100"/>
        </p:scale>
        <p:origin x="192"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Whitley" userId="b24f75ba-7974-498c-bc53-a1da00c4a635" providerId="ADAL" clId="{AC47445D-A74E-B34C-86E3-487B72034558}"/>
    <pc:docChg chg="undo custSel addSld delSld modSld sldOrd">
      <pc:chgData name="Jess Whitley" userId="b24f75ba-7974-498c-bc53-a1da00c4a635" providerId="ADAL" clId="{AC47445D-A74E-B34C-86E3-487B72034558}" dt="2023-11-02T02:32:38.690" v="1518" actId="2696"/>
      <pc:docMkLst>
        <pc:docMk/>
      </pc:docMkLst>
      <pc:sldChg chg="del">
        <pc:chgData name="Jess Whitley" userId="b24f75ba-7974-498c-bc53-a1da00c4a635" providerId="ADAL" clId="{AC47445D-A74E-B34C-86E3-487B72034558}" dt="2023-11-01T17:33:38.065" v="1" actId="2696"/>
        <pc:sldMkLst>
          <pc:docMk/>
          <pc:sldMk cId="870679671" sldId="256"/>
        </pc:sldMkLst>
      </pc:sldChg>
      <pc:sldChg chg="addSp delSp modSp del mod">
        <pc:chgData name="Jess Whitley" userId="b24f75ba-7974-498c-bc53-a1da00c4a635" providerId="ADAL" clId="{AC47445D-A74E-B34C-86E3-487B72034558}" dt="2023-11-01T21:04:35.168" v="860" actId="2696"/>
        <pc:sldMkLst>
          <pc:docMk/>
          <pc:sldMk cId="3947282610" sldId="257"/>
        </pc:sldMkLst>
        <pc:spChg chg="add mod">
          <ac:chgData name="Jess Whitley" userId="b24f75ba-7974-498c-bc53-a1da00c4a635" providerId="ADAL" clId="{AC47445D-A74E-B34C-86E3-487B72034558}" dt="2023-11-01T20:57:32.597" v="659" actId="255"/>
          <ac:spMkLst>
            <pc:docMk/>
            <pc:sldMk cId="3947282610" sldId="257"/>
            <ac:spMk id="2" creationId="{24BB452A-AED4-A124-A777-C7CFD5198C70}"/>
          </ac:spMkLst>
        </pc:spChg>
        <pc:spChg chg="del">
          <ac:chgData name="Jess Whitley" userId="b24f75ba-7974-498c-bc53-a1da00c4a635" providerId="ADAL" clId="{AC47445D-A74E-B34C-86E3-487B72034558}" dt="2023-11-01T18:03:38.551" v="513" actId="478"/>
          <ac:spMkLst>
            <pc:docMk/>
            <pc:sldMk cId="3947282610" sldId="257"/>
            <ac:spMk id="2" creationId="{B52D1C03-0C81-6B66-DF77-9F80B37F7560}"/>
          </ac:spMkLst>
        </pc:spChg>
        <pc:spChg chg="mod">
          <ac:chgData name="Jess Whitley" userId="b24f75ba-7974-498c-bc53-a1da00c4a635" providerId="ADAL" clId="{AC47445D-A74E-B34C-86E3-487B72034558}" dt="2023-11-01T20:56:59.267" v="633" actId="27636"/>
          <ac:spMkLst>
            <pc:docMk/>
            <pc:sldMk cId="3947282610" sldId="257"/>
            <ac:spMk id="3" creationId="{73999F4B-9928-0E3F-A1CB-003CF937427F}"/>
          </ac:spMkLst>
        </pc:spChg>
        <pc:spChg chg="add mod">
          <ac:chgData name="Jess Whitley" userId="b24f75ba-7974-498c-bc53-a1da00c4a635" providerId="ADAL" clId="{AC47445D-A74E-B34C-86E3-487B72034558}" dt="2023-11-01T20:57:42.784" v="665" actId="20577"/>
          <ac:spMkLst>
            <pc:docMk/>
            <pc:sldMk cId="3947282610" sldId="257"/>
            <ac:spMk id="4" creationId="{899D4F09-293B-F80D-F4DD-B392034426A1}"/>
          </ac:spMkLst>
        </pc:spChg>
      </pc:sldChg>
      <pc:sldChg chg="del">
        <pc:chgData name="Jess Whitley" userId="b24f75ba-7974-498c-bc53-a1da00c4a635" providerId="ADAL" clId="{AC47445D-A74E-B34C-86E3-487B72034558}" dt="2023-11-01T21:16:28.353" v="894" actId="2696"/>
        <pc:sldMkLst>
          <pc:docMk/>
          <pc:sldMk cId="1741132256" sldId="258"/>
        </pc:sldMkLst>
      </pc:sldChg>
      <pc:sldChg chg="modSp add mod">
        <pc:chgData name="Jess Whitley" userId="b24f75ba-7974-498c-bc53-a1da00c4a635" providerId="ADAL" clId="{AC47445D-A74E-B34C-86E3-487B72034558}" dt="2023-11-01T17:34:47.723" v="106" actId="1076"/>
        <pc:sldMkLst>
          <pc:docMk/>
          <pc:sldMk cId="4200502575" sldId="259"/>
        </pc:sldMkLst>
        <pc:spChg chg="mod">
          <ac:chgData name="Jess Whitley" userId="b24f75ba-7974-498c-bc53-a1da00c4a635" providerId="ADAL" clId="{AC47445D-A74E-B34C-86E3-487B72034558}" dt="2023-11-01T17:34:47.723" v="106" actId="1076"/>
          <ac:spMkLst>
            <pc:docMk/>
            <pc:sldMk cId="4200502575" sldId="259"/>
            <ac:spMk id="159" creationId="{00000000-0000-0000-0000-000000000000}"/>
          </ac:spMkLst>
        </pc:spChg>
        <pc:spChg chg="mod">
          <ac:chgData name="Jess Whitley" userId="b24f75ba-7974-498c-bc53-a1da00c4a635" providerId="ADAL" clId="{AC47445D-A74E-B34C-86E3-487B72034558}" dt="2023-11-01T17:34:37.526" v="104" actId="20577"/>
          <ac:spMkLst>
            <pc:docMk/>
            <pc:sldMk cId="4200502575" sldId="259"/>
            <ac:spMk id="161" creationId="{00000000-0000-0000-0000-000000000000}"/>
          </ac:spMkLst>
        </pc:spChg>
      </pc:sldChg>
      <pc:sldChg chg="add setBg">
        <pc:chgData name="Jess Whitley" userId="b24f75ba-7974-498c-bc53-a1da00c4a635" providerId="ADAL" clId="{AC47445D-A74E-B34C-86E3-487B72034558}" dt="2023-11-01T17:35:10.847" v="107"/>
        <pc:sldMkLst>
          <pc:docMk/>
          <pc:sldMk cId="4108474893" sldId="283"/>
        </pc:sldMkLst>
      </pc:sldChg>
      <pc:sldChg chg="modSp add mod">
        <pc:chgData name="Jess Whitley" userId="b24f75ba-7974-498c-bc53-a1da00c4a635" providerId="ADAL" clId="{AC47445D-A74E-B34C-86E3-487B72034558}" dt="2023-11-02T02:02:00.379" v="1237" actId="20577"/>
        <pc:sldMkLst>
          <pc:docMk/>
          <pc:sldMk cId="3175489623" sldId="294"/>
        </pc:sldMkLst>
        <pc:spChg chg="mod">
          <ac:chgData name="Jess Whitley" userId="b24f75ba-7974-498c-bc53-a1da00c4a635" providerId="ADAL" clId="{AC47445D-A74E-B34C-86E3-487B72034558}" dt="2023-11-02T02:02:00.379" v="1237" actId="20577"/>
          <ac:spMkLst>
            <pc:docMk/>
            <pc:sldMk cId="3175489623" sldId="294"/>
            <ac:spMk id="2" creationId="{DC25D626-B64D-9A44-BB1A-B34411DD624C}"/>
          </ac:spMkLst>
        </pc:spChg>
      </pc:sldChg>
      <pc:sldChg chg="modSp add mod">
        <pc:chgData name="Jess Whitley" userId="b24f75ba-7974-498c-bc53-a1da00c4a635" providerId="ADAL" clId="{AC47445D-A74E-B34C-86E3-487B72034558}" dt="2023-11-02T02:00:52.662" v="1236" actId="20577"/>
        <pc:sldMkLst>
          <pc:docMk/>
          <pc:sldMk cId="4294727882" sldId="303"/>
        </pc:sldMkLst>
        <pc:spChg chg="mod">
          <ac:chgData name="Jess Whitley" userId="b24f75ba-7974-498c-bc53-a1da00c4a635" providerId="ADAL" clId="{AC47445D-A74E-B34C-86E3-487B72034558}" dt="2023-11-02T02:00:52.662" v="1236" actId="20577"/>
          <ac:spMkLst>
            <pc:docMk/>
            <pc:sldMk cId="4294727882" sldId="303"/>
            <ac:spMk id="3" creationId="{AB7672BF-D911-D840-A6CD-B1617545B282}"/>
          </ac:spMkLst>
        </pc:spChg>
      </pc:sldChg>
      <pc:sldChg chg="add ord">
        <pc:chgData name="Jess Whitley" userId="b24f75ba-7974-498c-bc53-a1da00c4a635" providerId="ADAL" clId="{AC47445D-A74E-B34C-86E3-487B72034558}" dt="2023-11-02T02:02:54.537" v="1238" actId="20578"/>
        <pc:sldMkLst>
          <pc:docMk/>
          <pc:sldMk cId="334248794" sldId="305"/>
        </pc:sldMkLst>
      </pc:sldChg>
      <pc:sldChg chg="add">
        <pc:chgData name="Jess Whitley" userId="b24f75ba-7974-498c-bc53-a1da00c4a635" providerId="ADAL" clId="{AC47445D-A74E-B34C-86E3-487B72034558}" dt="2023-11-01T21:15:13.941" v="863"/>
        <pc:sldMkLst>
          <pc:docMk/>
          <pc:sldMk cId="2595858815" sldId="1743"/>
        </pc:sldMkLst>
      </pc:sldChg>
      <pc:sldChg chg="add">
        <pc:chgData name="Jess Whitley" userId="b24f75ba-7974-498c-bc53-a1da00c4a635" providerId="ADAL" clId="{AC47445D-A74E-B34C-86E3-487B72034558}" dt="2023-11-01T17:35:27.115" v="108"/>
        <pc:sldMkLst>
          <pc:docMk/>
          <pc:sldMk cId="2549058176" sldId="1758"/>
        </pc:sldMkLst>
      </pc:sldChg>
      <pc:sldChg chg="addSp delSp modSp new mod">
        <pc:chgData name="Jess Whitley" userId="b24f75ba-7974-498c-bc53-a1da00c4a635" providerId="ADAL" clId="{AC47445D-A74E-B34C-86E3-487B72034558}" dt="2023-11-02T01:45:08.817" v="1165" actId="1076"/>
        <pc:sldMkLst>
          <pc:docMk/>
          <pc:sldMk cId="775311403" sldId="1759"/>
        </pc:sldMkLst>
        <pc:spChg chg="del mod">
          <ac:chgData name="Jess Whitley" userId="b24f75ba-7974-498c-bc53-a1da00c4a635" providerId="ADAL" clId="{AC47445D-A74E-B34C-86E3-487B72034558}" dt="2023-11-01T17:36:59.070" v="113" actId="478"/>
          <ac:spMkLst>
            <pc:docMk/>
            <pc:sldMk cId="775311403" sldId="1759"/>
            <ac:spMk id="2" creationId="{2508DA19-42D6-3CF1-AA3C-887F8529547A}"/>
          </ac:spMkLst>
        </pc:spChg>
        <pc:spChg chg="del">
          <ac:chgData name="Jess Whitley" userId="b24f75ba-7974-498c-bc53-a1da00c4a635" providerId="ADAL" clId="{AC47445D-A74E-B34C-86E3-487B72034558}" dt="2023-11-01T17:36:57.724" v="112" actId="478"/>
          <ac:spMkLst>
            <pc:docMk/>
            <pc:sldMk cId="775311403" sldId="1759"/>
            <ac:spMk id="3" creationId="{F1A4606A-1601-8AE5-CD3E-58A474A4973F}"/>
          </ac:spMkLst>
        </pc:spChg>
        <pc:spChg chg="add mod">
          <ac:chgData name="Jess Whitley" userId="b24f75ba-7974-498c-bc53-a1da00c4a635" providerId="ADAL" clId="{AC47445D-A74E-B34C-86E3-487B72034558}" dt="2023-11-02T01:45:08.817" v="1165" actId="1076"/>
          <ac:spMkLst>
            <pc:docMk/>
            <pc:sldMk cId="775311403" sldId="1759"/>
            <ac:spMk id="4" creationId="{724277B9-DB25-34E2-7A8D-CFB4EA825B89}"/>
          </ac:spMkLst>
        </pc:spChg>
        <pc:spChg chg="add mod">
          <ac:chgData name="Jess Whitley" userId="b24f75ba-7974-498c-bc53-a1da00c4a635" providerId="ADAL" clId="{AC47445D-A74E-B34C-86E3-487B72034558}" dt="2023-11-02T01:43:55.348" v="1155" actId="1076"/>
          <ac:spMkLst>
            <pc:docMk/>
            <pc:sldMk cId="775311403" sldId="1759"/>
            <ac:spMk id="5" creationId="{97DF2173-F262-37B3-3FEC-E6165C50BD7A}"/>
          </ac:spMkLst>
        </pc:spChg>
        <pc:spChg chg="add mod">
          <ac:chgData name="Jess Whitley" userId="b24f75ba-7974-498c-bc53-a1da00c4a635" providerId="ADAL" clId="{AC47445D-A74E-B34C-86E3-487B72034558}" dt="2023-11-02T01:44:00.212" v="1156" actId="1076"/>
          <ac:spMkLst>
            <pc:docMk/>
            <pc:sldMk cId="775311403" sldId="1759"/>
            <ac:spMk id="6" creationId="{E3845F9A-6F33-E481-D808-B6BBFA5058CC}"/>
          </ac:spMkLst>
        </pc:spChg>
        <pc:spChg chg="add mod">
          <ac:chgData name="Jess Whitley" userId="b24f75ba-7974-498c-bc53-a1da00c4a635" providerId="ADAL" clId="{AC47445D-A74E-B34C-86E3-487B72034558}" dt="2023-11-02T01:43:50.544" v="1154" actId="1076"/>
          <ac:spMkLst>
            <pc:docMk/>
            <pc:sldMk cId="775311403" sldId="1759"/>
            <ac:spMk id="7" creationId="{BCEBFD4D-60EE-0F50-CB63-5E209984F408}"/>
          </ac:spMkLst>
        </pc:spChg>
        <pc:spChg chg="add del">
          <ac:chgData name="Jess Whitley" userId="b24f75ba-7974-498c-bc53-a1da00c4a635" providerId="ADAL" clId="{AC47445D-A74E-B34C-86E3-487B72034558}" dt="2023-11-01T17:48:58.964" v="213" actId="478"/>
          <ac:spMkLst>
            <pc:docMk/>
            <pc:sldMk cId="775311403" sldId="1759"/>
            <ac:spMk id="8" creationId="{E18EE306-4575-BDD6-0979-7AC915E7720C}"/>
          </ac:spMkLst>
        </pc:spChg>
        <pc:spChg chg="add mod">
          <ac:chgData name="Jess Whitley" userId="b24f75ba-7974-498c-bc53-a1da00c4a635" providerId="ADAL" clId="{AC47445D-A74E-B34C-86E3-487B72034558}" dt="2023-11-02T01:43:48.011" v="1153" actId="1076"/>
          <ac:spMkLst>
            <pc:docMk/>
            <pc:sldMk cId="775311403" sldId="1759"/>
            <ac:spMk id="9" creationId="{9F16ACDF-1F22-8D26-8950-AD1B7FC151F1}"/>
          </ac:spMkLst>
        </pc:spChg>
        <pc:spChg chg="add mod">
          <ac:chgData name="Jess Whitley" userId="b24f75ba-7974-498c-bc53-a1da00c4a635" providerId="ADAL" clId="{AC47445D-A74E-B34C-86E3-487B72034558}" dt="2023-11-02T01:45:06.798" v="1164" actId="1076"/>
          <ac:spMkLst>
            <pc:docMk/>
            <pc:sldMk cId="775311403" sldId="1759"/>
            <ac:spMk id="10" creationId="{B1DC5080-20F0-3FA6-E2D3-D507CA05C506}"/>
          </ac:spMkLst>
        </pc:spChg>
        <pc:spChg chg="add mod">
          <ac:chgData name="Jess Whitley" userId="b24f75ba-7974-498c-bc53-a1da00c4a635" providerId="ADAL" clId="{AC47445D-A74E-B34C-86E3-487B72034558}" dt="2023-11-02T01:44:23.721" v="1162" actId="1076"/>
          <ac:spMkLst>
            <pc:docMk/>
            <pc:sldMk cId="775311403" sldId="1759"/>
            <ac:spMk id="11" creationId="{AD29FF88-3870-1A8D-FD3C-DD2CD904EFBF}"/>
          </ac:spMkLst>
        </pc:spChg>
        <pc:spChg chg="add mod">
          <ac:chgData name="Jess Whitley" userId="b24f75ba-7974-498c-bc53-a1da00c4a635" providerId="ADAL" clId="{AC47445D-A74E-B34C-86E3-487B72034558}" dt="2023-11-02T01:44:26.911" v="1163" actId="1076"/>
          <ac:spMkLst>
            <pc:docMk/>
            <pc:sldMk cId="775311403" sldId="1759"/>
            <ac:spMk id="12" creationId="{6F01FCC5-8E42-9E9D-E37D-DC900F7FBFF6}"/>
          </ac:spMkLst>
        </pc:spChg>
        <pc:spChg chg="add mod">
          <ac:chgData name="Jess Whitley" userId="b24f75ba-7974-498c-bc53-a1da00c4a635" providerId="ADAL" clId="{AC47445D-A74E-B34C-86E3-487B72034558}" dt="2023-11-02T01:44:18.676" v="1161" actId="1076"/>
          <ac:spMkLst>
            <pc:docMk/>
            <pc:sldMk cId="775311403" sldId="1759"/>
            <ac:spMk id="13" creationId="{3519543B-8D07-1584-E10E-020DFF5EA4A7}"/>
          </ac:spMkLst>
        </pc:spChg>
        <pc:spChg chg="add mod">
          <ac:chgData name="Jess Whitley" userId="b24f75ba-7974-498c-bc53-a1da00c4a635" providerId="ADAL" clId="{AC47445D-A74E-B34C-86E3-487B72034558}" dt="2023-11-02T01:44:11.610" v="1159" actId="14100"/>
          <ac:spMkLst>
            <pc:docMk/>
            <pc:sldMk cId="775311403" sldId="1759"/>
            <ac:spMk id="14" creationId="{B95FA931-302F-867F-D63D-5541439288EE}"/>
          </ac:spMkLst>
        </pc:spChg>
        <pc:spChg chg="add del mod">
          <ac:chgData name="Jess Whitley" userId="b24f75ba-7974-498c-bc53-a1da00c4a635" providerId="ADAL" clId="{AC47445D-A74E-B34C-86E3-487B72034558}" dt="2023-11-01T17:59:16.885" v="451" actId="478"/>
          <ac:spMkLst>
            <pc:docMk/>
            <pc:sldMk cId="775311403" sldId="1759"/>
            <ac:spMk id="15" creationId="{3632EADA-D388-5CD4-4498-60A97E14B213}"/>
          </ac:spMkLst>
        </pc:spChg>
        <pc:spChg chg="add del mod">
          <ac:chgData name="Jess Whitley" userId="b24f75ba-7974-498c-bc53-a1da00c4a635" providerId="ADAL" clId="{AC47445D-A74E-B34C-86E3-487B72034558}" dt="2023-11-01T17:59:17.910" v="452" actId="478"/>
          <ac:spMkLst>
            <pc:docMk/>
            <pc:sldMk cId="775311403" sldId="1759"/>
            <ac:spMk id="16" creationId="{A0B68CBD-775A-3FD9-B370-3D2F73A2E837}"/>
          </ac:spMkLst>
        </pc:spChg>
        <pc:spChg chg="add del mod">
          <ac:chgData name="Jess Whitley" userId="b24f75ba-7974-498c-bc53-a1da00c4a635" providerId="ADAL" clId="{AC47445D-A74E-B34C-86E3-487B72034558}" dt="2023-11-01T17:59:18.957" v="453" actId="478"/>
          <ac:spMkLst>
            <pc:docMk/>
            <pc:sldMk cId="775311403" sldId="1759"/>
            <ac:spMk id="17" creationId="{44D33454-C88D-D45A-317D-B004B3A3D787}"/>
          </ac:spMkLst>
        </pc:spChg>
      </pc:sldChg>
      <pc:sldChg chg="addSp delSp modSp new mod modNotesTx">
        <pc:chgData name="Jess Whitley" userId="b24f75ba-7974-498c-bc53-a1da00c4a635" providerId="ADAL" clId="{AC47445D-A74E-B34C-86E3-487B72034558}" dt="2023-11-01T21:28:41.206" v="1041" actId="255"/>
        <pc:sldMkLst>
          <pc:docMk/>
          <pc:sldMk cId="232330725" sldId="1760"/>
        </pc:sldMkLst>
        <pc:spChg chg="del">
          <ac:chgData name="Jess Whitley" userId="b24f75ba-7974-498c-bc53-a1da00c4a635" providerId="ADAL" clId="{AC47445D-A74E-B34C-86E3-487B72034558}" dt="2023-11-01T18:06:22.378" v="518" actId="478"/>
          <ac:spMkLst>
            <pc:docMk/>
            <pc:sldMk cId="232330725" sldId="1760"/>
            <ac:spMk id="2" creationId="{051C585C-F946-A179-EAC3-22E9854367D9}"/>
          </ac:spMkLst>
        </pc:spChg>
        <pc:spChg chg="add mod">
          <ac:chgData name="Jess Whitley" userId="b24f75ba-7974-498c-bc53-a1da00c4a635" providerId="ADAL" clId="{AC47445D-A74E-B34C-86E3-487B72034558}" dt="2023-11-01T21:28:41.206" v="1041" actId="255"/>
          <ac:spMkLst>
            <pc:docMk/>
            <pc:sldMk cId="232330725" sldId="1760"/>
            <ac:spMk id="2" creationId="{E84FAD60-B638-C651-8B77-87AECD637EA7}"/>
          </ac:spMkLst>
        </pc:spChg>
        <pc:spChg chg="del">
          <ac:chgData name="Jess Whitley" userId="b24f75ba-7974-498c-bc53-a1da00c4a635" providerId="ADAL" clId="{AC47445D-A74E-B34C-86E3-487B72034558}" dt="2023-11-01T18:06:19.173" v="517" actId="931"/>
          <ac:spMkLst>
            <pc:docMk/>
            <pc:sldMk cId="232330725" sldId="1760"/>
            <ac:spMk id="3" creationId="{987CE055-36FC-292C-BE45-E8D902A4357E}"/>
          </ac:spMkLst>
        </pc:spChg>
        <pc:picChg chg="add mod">
          <ac:chgData name="Jess Whitley" userId="b24f75ba-7974-498c-bc53-a1da00c4a635" providerId="ADAL" clId="{AC47445D-A74E-B34C-86E3-487B72034558}" dt="2023-11-01T18:06:33.385" v="525" actId="1076"/>
          <ac:picMkLst>
            <pc:docMk/>
            <pc:sldMk cId="232330725" sldId="1760"/>
            <ac:picMk id="5" creationId="{A0131D0B-4B22-79C3-F9C2-7F983104EE36}"/>
          </ac:picMkLst>
        </pc:picChg>
      </pc:sldChg>
      <pc:sldChg chg="addSp delSp modSp new mod">
        <pc:chgData name="Jess Whitley" userId="b24f75ba-7974-498c-bc53-a1da00c4a635" providerId="ADAL" clId="{AC47445D-A74E-B34C-86E3-487B72034558}" dt="2023-11-02T01:45:31.428" v="1185" actId="1076"/>
        <pc:sldMkLst>
          <pc:docMk/>
          <pc:sldMk cId="4159919143" sldId="1761"/>
        </pc:sldMkLst>
        <pc:spChg chg="del">
          <ac:chgData name="Jess Whitley" userId="b24f75ba-7974-498c-bc53-a1da00c4a635" providerId="ADAL" clId="{AC47445D-A74E-B34C-86E3-487B72034558}" dt="2023-11-01T20:57:57.519" v="669" actId="478"/>
          <ac:spMkLst>
            <pc:docMk/>
            <pc:sldMk cId="4159919143" sldId="1761"/>
            <ac:spMk id="2" creationId="{09608084-8082-E1FF-271E-A1FF25215226}"/>
          </ac:spMkLst>
        </pc:spChg>
        <pc:spChg chg="del">
          <ac:chgData name="Jess Whitley" userId="b24f75ba-7974-498c-bc53-a1da00c4a635" providerId="ADAL" clId="{AC47445D-A74E-B34C-86E3-487B72034558}" dt="2023-11-01T20:57:55.558" v="668" actId="478"/>
          <ac:spMkLst>
            <pc:docMk/>
            <pc:sldMk cId="4159919143" sldId="1761"/>
            <ac:spMk id="3" creationId="{FCB18544-A0D8-AFB3-1D03-A8C50AFCF5FE}"/>
          </ac:spMkLst>
        </pc:spChg>
        <pc:spChg chg="add mod">
          <ac:chgData name="Jess Whitley" userId="b24f75ba-7974-498c-bc53-a1da00c4a635" providerId="ADAL" clId="{AC47445D-A74E-B34C-86E3-487B72034558}" dt="2023-11-02T01:35:00.352" v="1101" actId="1076"/>
          <ac:spMkLst>
            <pc:docMk/>
            <pc:sldMk cId="4159919143" sldId="1761"/>
            <ac:spMk id="4" creationId="{C5D7F136-5953-253B-9C27-A9CB9EF7C91E}"/>
          </ac:spMkLst>
        </pc:spChg>
        <pc:spChg chg="add mod">
          <ac:chgData name="Jess Whitley" userId="b24f75ba-7974-498c-bc53-a1da00c4a635" providerId="ADAL" clId="{AC47445D-A74E-B34C-86E3-487B72034558}" dt="2023-11-02T01:45:31.428" v="1185" actId="1076"/>
          <ac:spMkLst>
            <pc:docMk/>
            <pc:sldMk cId="4159919143" sldId="1761"/>
            <ac:spMk id="5" creationId="{35EA33E1-475E-8721-DA8D-048E26E9F153}"/>
          </ac:spMkLst>
        </pc:spChg>
        <pc:spChg chg="add mod">
          <ac:chgData name="Jess Whitley" userId="b24f75ba-7974-498c-bc53-a1da00c4a635" providerId="ADAL" clId="{AC47445D-A74E-B34C-86E3-487B72034558}" dt="2023-11-02T01:38:53.810" v="1109" actId="1076"/>
          <ac:spMkLst>
            <pc:docMk/>
            <pc:sldMk cId="4159919143" sldId="1761"/>
            <ac:spMk id="6" creationId="{95C3F430-8F00-1776-902F-F09476F6D3F9}"/>
          </ac:spMkLst>
        </pc:spChg>
        <pc:spChg chg="add mod">
          <ac:chgData name="Jess Whitley" userId="b24f75ba-7974-498c-bc53-a1da00c4a635" providerId="ADAL" clId="{AC47445D-A74E-B34C-86E3-487B72034558}" dt="2023-11-02T01:31:38.332" v="1063" actId="1076"/>
          <ac:spMkLst>
            <pc:docMk/>
            <pc:sldMk cId="4159919143" sldId="1761"/>
            <ac:spMk id="7" creationId="{95AEA287-862E-C6F0-71B3-0E47FC250FBD}"/>
          </ac:spMkLst>
        </pc:spChg>
        <pc:spChg chg="add mod">
          <ac:chgData name="Jess Whitley" userId="b24f75ba-7974-498c-bc53-a1da00c4a635" providerId="ADAL" clId="{AC47445D-A74E-B34C-86E3-487B72034558}" dt="2023-11-02T01:36:00.525" v="1106" actId="207"/>
          <ac:spMkLst>
            <pc:docMk/>
            <pc:sldMk cId="4159919143" sldId="1761"/>
            <ac:spMk id="8" creationId="{D9CD672A-FA02-DDCF-0057-2644E074C5C2}"/>
          </ac:spMkLst>
        </pc:spChg>
        <pc:spChg chg="add mod">
          <ac:chgData name="Jess Whitley" userId="b24f75ba-7974-498c-bc53-a1da00c4a635" providerId="ADAL" clId="{AC47445D-A74E-B34C-86E3-487B72034558}" dt="2023-11-02T01:35:05.082" v="1103" actId="1076"/>
          <ac:spMkLst>
            <pc:docMk/>
            <pc:sldMk cId="4159919143" sldId="1761"/>
            <ac:spMk id="9" creationId="{057611CE-5356-8BB5-9111-BE6650A96FDF}"/>
          </ac:spMkLst>
        </pc:spChg>
        <pc:spChg chg="add mod">
          <ac:chgData name="Jess Whitley" userId="b24f75ba-7974-498c-bc53-a1da00c4a635" providerId="ADAL" clId="{AC47445D-A74E-B34C-86E3-487B72034558}" dt="2023-11-02T01:35:02.493" v="1102" actId="1076"/>
          <ac:spMkLst>
            <pc:docMk/>
            <pc:sldMk cId="4159919143" sldId="1761"/>
            <ac:spMk id="10" creationId="{6B0D4ECB-25A4-6DAE-F3AF-DD4908371BD3}"/>
          </ac:spMkLst>
        </pc:spChg>
        <pc:spChg chg="add mod">
          <ac:chgData name="Jess Whitley" userId="b24f75ba-7974-498c-bc53-a1da00c4a635" providerId="ADAL" clId="{AC47445D-A74E-B34C-86E3-487B72034558}" dt="2023-11-02T01:45:23.849" v="1184" actId="20577"/>
          <ac:spMkLst>
            <pc:docMk/>
            <pc:sldMk cId="4159919143" sldId="1761"/>
            <ac:spMk id="11" creationId="{2828B218-9B67-8F0C-7E10-8D0B4558C521}"/>
          </ac:spMkLst>
        </pc:spChg>
      </pc:sldChg>
      <pc:sldChg chg="new del">
        <pc:chgData name="Jess Whitley" userId="b24f75ba-7974-498c-bc53-a1da00c4a635" providerId="ADAL" clId="{AC47445D-A74E-B34C-86E3-487B72034558}" dt="2023-11-01T21:15:15.801" v="864" actId="2696"/>
        <pc:sldMkLst>
          <pc:docMk/>
          <pc:sldMk cId="3440306134" sldId="1762"/>
        </pc:sldMkLst>
      </pc:sldChg>
      <pc:sldChg chg="addSp delSp modSp new mod">
        <pc:chgData name="Jess Whitley" userId="b24f75ba-7974-498c-bc53-a1da00c4a635" providerId="ADAL" clId="{AC47445D-A74E-B34C-86E3-487B72034558}" dt="2023-11-02T02:04:41.193" v="1243" actId="1076"/>
        <pc:sldMkLst>
          <pc:docMk/>
          <pc:sldMk cId="3911871981" sldId="1762"/>
        </pc:sldMkLst>
        <pc:spChg chg="del">
          <ac:chgData name="Jess Whitley" userId="b24f75ba-7974-498c-bc53-a1da00c4a635" providerId="ADAL" clId="{AC47445D-A74E-B34C-86E3-487B72034558}" dt="2023-11-01T21:22:57.217" v="921" actId="478"/>
          <ac:spMkLst>
            <pc:docMk/>
            <pc:sldMk cId="3911871981" sldId="1762"/>
            <ac:spMk id="2" creationId="{CBA73792-7AAE-7444-C616-324F1FFB7175}"/>
          </ac:spMkLst>
        </pc:spChg>
        <pc:spChg chg="del">
          <ac:chgData name="Jess Whitley" userId="b24f75ba-7974-498c-bc53-a1da00c4a635" providerId="ADAL" clId="{AC47445D-A74E-B34C-86E3-487B72034558}" dt="2023-11-01T21:22:54.839" v="920" actId="478"/>
          <ac:spMkLst>
            <pc:docMk/>
            <pc:sldMk cId="3911871981" sldId="1762"/>
            <ac:spMk id="3" creationId="{0318F360-C857-A2E8-E161-5FC4ED44B12B}"/>
          </ac:spMkLst>
        </pc:spChg>
        <pc:spChg chg="add mod">
          <ac:chgData name="Jess Whitley" userId="b24f75ba-7974-498c-bc53-a1da00c4a635" providerId="ADAL" clId="{AC47445D-A74E-B34C-86E3-487B72034558}" dt="2023-11-01T21:27:38.183" v="1028" actId="20577"/>
          <ac:spMkLst>
            <pc:docMk/>
            <pc:sldMk cId="3911871981" sldId="1762"/>
            <ac:spMk id="5" creationId="{49A93090-A5DE-D271-444A-8933B8021813}"/>
          </ac:spMkLst>
        </pc:spChg>
        <pc:picChg chg="add mod">
          <ac:chgData name="Jess Whitley" userId="b24f75ba-7974-498c-bc53-a1da00c4a635" providerId="ADAL" clId="{AC47445D-A74E-B34C-86E3-487B72034558}" dt="2023-11-02T02:04:41.193" v="1243" actId="1076"/>
          <ac:picMkLst>
            <pc:docMk/>
            <pc:sldMk cId="3911871981" sldId="1762"/>
            <ac:picMk id="4" creationId="{15B441EF-9DF8-09CA-F4DB-986B61844330}"/>
          </ac:picMkLst>
        </pc:picChg>
      </pc:sldChg>
      <pc:sldChg chg="addSp delSp modSp new mod ord modNotesTx">
        <pc:chgData name="Jess Whitley" userId="b24f75ba-7974-498c-bc53-a1da00c4a635" providerId="ADAL" clId="{AC47445D-A74E-B34C-86E3-487B72034558}" dt="2023-11-01T21:30:09.638" v="1042" actId="20578"/>
        <pc:sldMkLst>
          <pc:docMk/>
          <pc:sldMk cId="3151173897" sldId="1763"/>
        </pc:sldMkLst>
        <pc:spChg chg="del">
          <ac:chgData name="Jess Whitley" userId="b24f75ba-7974-498c-bc53-a1da00c4a635" providerId="ADAL" clId="{AC47445D-A74E-B34C-86E3-487B72034558}" dt="2023-11-01T21:24:57.699" v="926" actId="478"/>
          <ac:spMkLst>
            <pc:docMk/>
            <pc:sldMk cId="3151173897" sldId="1763"/>
            <ac:spMk id="2" creationId="{5708DDBA-819F-A739-5F8F-DAF3285896D6}"/>
          </ac:spMkLst>
        </pc:spChg>
        <pc:spChg chg="mod">
          <ac:chgData name="Jess Whitley" userId="b24f75ba-7974-498c-bc53-a1da00c4a635" providerId="ADAL" clId="{AC47445D-A74E-B34C-86E3-487B72034558}" dt="2023-11-01T21:26:06.843" v="969" actId="1076"/>
          <ac:spMkLst>
            <pc:docMk/>
            <pc:sldMk cId="3151173897" sldId="1763"/>
            <ac:spMk id="3" creationId="{6937FC2A-4CDF-5C27-07A3-2CA080B8CFEF}"/>
          </ac:spMkLst>
        </pc:spChg>
        <pc:picChg chg="add mod">
          <ac:chgData name="Jess Whitley" userId="b24f75ba-7974-498c-bc53-a1da00c4a635" providerId="ADAL" clId="{AC47445D-A74E-B34C-86E3-487B72034558}" dt="2023-11-01T21:24:23.540" v="924"/>
          <ac:picMkLst>
            <pc:docMk/>
            <pc:sldMk cId="3151173897" sldId="1763"/>
            <ac:picMk id="4" creationId="{260A81F7-C14B-D8CF-336D-658A9D9221D3}"/>
          </ac:picMkLst>
        </pc:picChg>
        <pc:picChg chg="add mod">
          <ac:chgData name="Jess Whitley" userId="b24f75ba-7974-498c-bc53-a1da00c4a635" providerId="ADAL" clId="{AC47445D-A74E-B34C-86E3-487B72034558}" dt="2023-11-01T21:26:21.141" v="974" actId="1076"/>
          <ac:picMkLst>
            <pc:docMk/>
            <pc:sldMk cId="3151173897" sldId="1763"/>
            <ac:picMk id="6" creationId="{93336A5C-6CF3-D459-80EB-16E6BF61CD0D}"/>
          </ac:picMkLst>
        </pc:picChg>
      </pc:sldChg>
      <pc:sldChg chg="new del">
        <pc:chgData name="Jess Whitley" userId="b24f75ba-7974-498c-bc53-a1da00c4a635" providerId="ADAL" clId="{AC47445D-A74E-B34C-86E3-487B72034558}" dt="2023-11-02T01:30:21.469" v="1045" actId="2696"/>
        <pc:sldMkLst>
          <pc:docMk/>
          <pc:sldMk cId="1958610842" sldId="1764"/>
        </pc:sldMkLst>
      </pc:sldChg>
      <pc:sldChg chg="modSp add mod">
        <pc:chgData name="Jess Whitley" userId="b24f75ba-7974-498c-bc53-a1da00c4a635" providerId="ADAL" clId="{AC47445D-A74E-B34C-86E3-487B72034558}" dt="2023-11-02T01:30:37.259" v="1054" actId="113"/>
        <pc:sldMkLst>
          <pc:docMk/>
          <pc:sldMk cId="3730473343" sldId="1765"/>
        </pc:sldMkLst>
        <pc:spChg chg="mod">
          <ac:chgData name="Jess Whitley" userId="b24f75ba-7974-498c-bc53-a1da00c4a635" providerId="ADAL" clId="{AC47445D-A74E-B34C-86E3-487B72034558}" dt="2023-11-02T01:30:37.259" v="1054" actId="113"/>
          <ac:spMkLst>
            <pc:docMk/>
            <pc:sldMk cId="3730473343" sldId="1765"/>
            <ac:spMk id="2" creationId="{96918689-AE18-2C4D-AE2B-02BD0A400B8D}"/>
          </ac:spMkLst>
        </pc:spChg>
      </pc:sldChg>
      <pc:sldChg chg="addSp delSp modSp new mod">
        <pc:chgData name="Jess Whitley" userId="b24f75ba-7974-498c-bc53-a1da00c4a635" providerId="ADAL" clId="{AC47445D-A74E-B34C-86E3-487B72034558}" dt="2023-11-02T01:43:36.634" v="1152" actId="207"/>
        <pc:sldMkLst>
          <pc:docMk/>
          <pc:sldMk cId="1944266007" sldId="1766"/>
        </pc:sldMkLst>
        <pc:spChg chg="del">
          <ac:chgData name="Jess Whitley" userId="b24f75ba-7974-498c-bc53-a1da00c4a635" providerId="ADAL" clId="{AC47445D-A74E-B34C-86E3-487B72034558}" dt="2023-11-02T01:40:34.458" v="1115" actId="478"/>
          <ac:spMkLst>
            <pc:docMk/>
            <pc:sldMk cId="1944266007" sldId="1766"/>
            <ac:spMk id="2" creationId="{71BA6270-4EBF-1E6F-97B1-9E4EB322FFB1}"/>
          </ac:spMkLst>
        </pc:spChg>
        <pc:spChg chg="del">
          <ac:chgData name="Jess Whitley" userId="b24f75ba-7974-498c-bc53-a1da00c4a635" providerId="ADAL" clId="{AC47445D-A74E-B34C-86E3-487B72034558}" dt="2023-11-02T01:40:33.123" v="1114" actId="478"/>
          <ac:spMkLst>
            <pc:docMk/>
            <pc:sldMk cId="1944266007" sldId="1766"/>
            <ac:spMk id="3" creationId="{1D8081A8-91FE-8468-5B37-FB70625A59DC}"/>
          </ac:spMkLst>
        </pc:spChg>
        <pc:spChg chg="add mod">
          <ac:chgData name="Jess Whitley" userId="b24f75ba-7974-498c-bc53-a1da00c4a635" providerId="ADAL" clId="{AC47445D-A74E-B34C-86E3-487B72034558}" dt="2023-11-02T01:43:32.949" v="1151" actId="207"/>
          <ac:spMkLst>
            <pc:docMk/>
            <pc:sldMk cId="1944266007" sldId="1766"/>
            <ac:spMk id="4" creationId="{F000C980-7633-D441-5CBA-6500E90205C7}"/>
          </ac:spMkLst>
        </pc:spChg>
        <pc:spChg chg="add mod">
          <ac:chgData name="Jess Whitley" userId="b24f75ba-7974-498c-bc53-a1da00c4a635" providerId="ADAL" clId="{AC47445D-A74E-B34C-86E3-487B72034558}" dt="2023-11-02T01:43:36.634" v="1152" actId="207"/>
          <ac:spMkLst>
            <pc:docMk/>
            <pc:sldMk cId="1944266007" sldId="1766"/>
            <ac:spMk id="5" creationId="{EAE15013-925F-305F-4F03-5BC3CB927026}"/>
          </ac:spMkLst>
        </pc:spChg>
        <pc:picChg chg="add mod">
          <ac:chgData name="Jess Whitley" userId="b24f75ba-7974-498c-bc53-a1da00c4a635" providerId="ADAL" clId="{AC47445D-A74E-B34C-86E3-487B72034558}" dt="2023-11-02T01:43:14.523" v="1148" actId="1076"/>
          <ac:picMkLst>
            <pc:docMk/>
            <pc:sldMk cId="1944266007" sldId="1766"/>
            <ac:picMk id="7" creationId="{9432E39D-2665-529F-2BD3-AAAB3FD6219A}"/>
          </ac:picMkLst>
        </pc:picChg>
        <pc:picChg chg="add del mod">
          <ac:chgData name="Jess Whitley" userId="b24f75ba-7974-498c-bc53-a1da00c4a635" providerId="ADAL" clId="{AC47445D-A74E-B34C-86E3-487B72034558}" dt="2023-11-02T01:43:12.642" v="1147" actId="478"/>
          <ac:picMkLst>
            <pc:docMk/>
            <pc:sldMk cId="1944266007" sldId="1766"/>
            <ac:picMk id="8" creationId="{8D5E6F5E-A1A5-5789-8E29-8D20EF92A965}"/>
          </ac:picMkLst>
        </pc:picChg>
        <pc:picChg chg="add mod">
          <ac:chgData name="Jess Whitley" userId="b24f75ba-7974-498c-bc53-a1da00c4a635" providerId="ADAL" clId="{AC47445D-A74E-B34C-86E3-487B72034558}" dt="2023-11-02T01:43:20.139" v="1150" actId="1076"/>
          <ac:picMkLst>
            <pc:docMk/>
            <pc:sldMk cId="1944266007" sldId="1766"/>
            <ac:picMk id="9" creationId="{9E2C576E-AD95-225C-D544-D89B6CB9625D}"/>
          </ac:picMkLst>
        </pc:picChg>
      </pc:sldChg>
      <pc:sldChg chg="addSp delSp modSp new mod modAnim">
        <pc:chgData name="Jess Whitley" userId="b24f75ba-7974-498c-bc53-a1da00c4a635" providerId="ADAL" clId="{AC47445D-A74E-B34C-86E3-487B72034558}" dt="2023-11-02T01:48:44.592" v="1216"/>
        <pc:sldMkLst>
          <pc:docMk/>
          <pc:sldMk cId="4219609135" sldId="1767"/>
        </pc:sldMkLst>
        <pc:spChg chg="add del">
          <ac:chgData name="Jess Whitley" userId="b24f75ba-7974-498c-bc53-a1da00c4a635" providerId="ADAL" clId="{AC47445D-A74E-B34C-86E3-487B72034558}" dt="2023-11-02T01:46:20.927" v="1197" actId="478"/>
          <ac:spMkLst>
            <pc:docMk/>
            <pc:sldMk cId="4219609135" sldId="1767"/>
            <ac:spMk id="2" creationId="{25064D7F-9F62-1A4E-68C8-699BE3252254}"/>
          </ac:spMkLst>
        </pc:spChg>
        <pc:spChg chg="del mod">
          <ac:chgData name="Jess Whitley" userId="b24f75ba-7974-498c-bc53-a1da00c4a635" providerId="ADAL" clId="{AC47445D-A74E-B34C-86E3-487B72034558}" dt="2023-11-02T01:46:18.794" v="1196" actId="478"/>
          <ac:spMkLst>
            <pc:docMk/>
            <pc:sldMk cId="4219609135" sldId="1767"/>
            <ac:spMk id="3" creationId="{4133C6AA-B97E-4E33-60AB-327E46EB8A67}"/>
          </ac:spMkLst>
        </pc:spChg>
        <pc:spChg chg="add mod">
          <ac:chgData name="Jess Whitley" userId="b24f75ba-7974-498c-bc53-a1da00c4a635" providerId="ADAL" clId="{AC47445D-A74E-B34C-86E3-487B72034558}" dt="2023-11-02T01:46:27.750" v="1199" actId="1076"/>
          <ac:spMkLst>
            <pc:docMk/>
            <pc:sldMk cId="4219609135" sldId="1767"/>
            <ac:spMk id="4" creationId="{CB6EA4A1-4915-3A4A-D137-029BC5DCA866}"/>
          </ac:spMkLst>
        </pc:spChg>
        <pc:spChg chg="add del mod">
          <ac:chgData name="Jess Whitley" userId="b24f75ba-7974-498c-bc53-a1da00c4a635" providerId="ADAL" clId="{AC47445D-A74E-B34C-86E3-487B72034558}" dt="2023-11-02T01:46:22.794" v="1198" actId="478"/>
          <ac:spMkLst>
            <pc:docMk/>
            <pc:sldMk cId="4219609135" sldId="1767"/>
            <ac:spMk id="6" creationId="{6CC85EFD-1358-14B2-6220-09FBBC26430F}"/>
          </ac:spMkLst>
        </pc:spChg>
        <pc:spChg chg="add mod">
          <ac:chgData name="Jess Whitley" userId="b24f75ba-7974-498c-bc53-a1da00c4a635" providerId="ADAL" clId="{AC47445D-A74E-B34C-86E3-487B72034558}" dt="2023-11-02T01:47:20.638" v="1214" actId="20577"/>
          <ac:spMkLst>
            <pc:docMk/>
            <pc:sldMk cId="4219609135" sldId="1767"/>
            <ac:spMk id="7" creationId="{FA71EFEB-6C1B-8F3B-0CD4-B5645D5DFE4E}"/>
          </ac:spMkLst>
        </pc:spChg>
      </pc:sldChg>
      <pc:sldChg chg="delSp modSp add del mod setBg delDesignElem modShow">
        <pc:chgData name="Jess Whitley" userId="b24f75ba-7974-498c-bc53-a1da00c4a635" providerId="ADAL" clId="{AC47445D-A74E-B34C-86E3-487B72034558}" dt="2023-11-01T21:22:01.939" v="918" actId="2696"/>
        <pc:sldMkLst>
          <pc:docMk/>
          <pc:sldMk cId="2660082391" sldId="1768"/>
        </pc:sldMkLst>
        <pc:picChg chg="mod">
          <ac:chgData name="Jess Whitley" userId="b24f75ba-7974-498c-bc53-a1da00c4a635" providerId="ADAL" clId="{AC47445D-A74E-B34C-86E3-487B72034558}" dt="2023-11-01T21:21:21.004" v="910" actId="1076"/>
          <ac:picMkLst>
            <pc:docMk/>
            <pc:sldMk cId="2660082391" sldId="1768"/>
            <ac:picMk id="4" creationId="{524C04CD-1837-354C-680A-8C52A787F362}"/>
          </ac:picMkLst>
        </pc:picChg>
        <pc:picChg chg="mod">
          <ac:chgData name="Jess Whitley" userId="b24f75ba-7974-498c-bc53-a1da00c4a635" providerId="ADAL" clId="{AC47445D-A74E-B34C-86E3-487B72034558}" dt="2023-11-01T21:21:18.515" v="909" actId="1076"/>
          <ac:picMkLst>
            <pc:docMk/>
            <pc:sldMk cId="2660082391" sldId="1768"/>
            <ac:picMk id="5" creationId="{0A999CC3-CB73-79BA-590C-07E550DBCF9A}"/>
          </ac:picMkLst>
        </pc:picChg>
        <pc:picChg chg="mod">
          <ac:chgData name="Jess Whitley" userId="b24f75ba-7974-498c-bc53-a1da00c4a635" providerId="ADAL" clId="{AC47445D-A74E-B34C-86E3-487B72034558}" dt="2023-11-01T21:20:59.656" v="905" actId="14100"/>
          <ac:picMkLst>
            <pc:docMk/>
            <pc:sldMk cId="2660082391" sldId="1768"/>
            <ac:picMk id="6" creationId="{CDEA0540-CFAC-5B54-3E85-0C5661131671}"/>
          </ac:picMkLst>
        </pc:picChg>
        <pc:picChg chg="mod">
          <ac:chgData name="Jess Whitley" userId="b24f75ba-7974-498c-bc53-a1da00c4a635" providerId="ADAL" clId="{AC47445D-A74E-B34C-86E3-487B72034558}" dt="2023-11-01T21:21:49.017" v="917" actId="166"/>
          <ac:picMkLst>
            <pc:docMk/>
            <pc:sldMk cId="2660082391" sldId="1768"/>
            <ac:picMk id="7" creationId="{AE3FE61D-E5A5-FD2B-6F50-3C9500ADB3CD}"/>
          </ac:picMkLst>
        </pc:picChg>
        <pc:cxnChg chg="del">
          <ac:chgData name="Jess Whitley" userId="b24f75ba-7974-498c-bc53-a1da00c4a635" providerId="ADAL" clId="{AC47445D-A74E-B34C-86E3-487B72034558}" dt="2023-11-01T21:19:16.059" v="896"/>
          <ac:cxnSpMkLst>
            <pc:docMk/>
            <pc:sldMk cId="2660082391" sldId="1768"/>
            <ac:cxnSpMk id="33" creationId="{91B6081D-D3E8-4209-B85B-EB1C655A6272}"/>
          </ac:cxnSpMkLst>
        </pc:cxnChg>
        <pc:cxnChg chg="del">
          <ac:chgData name="Jess Whitley" userId="b24f75ba-7974-498c-bc53-a1da00c4a635" providerId="ADAL" clId="{AC47445D-A74E-B34C-86E3-487B72034558}" dt="2023-11-01T21:19:16.059" v="896"/>
          <ac:cxnSpMkLst>
            <pc:docMk/>
            <pc:sldMk cId="2660082391" sldId="1768"/>
            <ac:cxnSpMk id="35" creationId="{28CA55E4-1295-45C8-BA05-5A9E705B749A}"/>
          </ac:cxnSpMkLst>
        </pc:cxnChg>
        <pc:cxnChg chg="del">
          <ac:chgData name="Jess Whitley" userId="b24f75ba-7974-498c-bc53-a1da00c4a635" providerId="ADAL" clId="{AC47445D-A74E-B34C-86E3-487B72034558}" dt="2023-11-01T21:19:16.059" v="896"/>
          <ac:cxnSpMkLst>
            <pc:docMk/>
            <pc:sldMk cId="2660082391" sldId="1768"/>
            <ac:cxnSpMk id="37" creationId="{08C5794E-A9A1-4A23-AF68-C79A7822334C}"/>
          </ac:cxnSpMkLst>
        </pc:cxnChg>
      </pc:sldChg>
      <pc:sldChg chg="add">
        <pc:chgData name="Jess Whitley" userId="b24f75ba-7974-498c-bc53-a1da00c4a635" providerId="ADAL" clId="{AC47445D-A74E-B34C-86E3-487B72034558}" dt="2023-11-02T01:59:21.458" v="1217"/>
        <pc:sldMkLst>
          <pc:docMk/>
          <pc:sldMk cId="3137547954" sldId="1777"/>
        </pc:sldMkLst>
      </pc:sldChg>
      <pc:sldChg chg="addSp delSp modSp new mod modAnim modNotesTx">
        <pc:chgData name="Jess Whitley" userId="b24f75ba-7974-498c-bc53-a1da00c4a635" providerId="ADAL" clId="{AC47445D-A74E-B34C-86E3-487B72034558}" dt="2023-11-02T02:19:36.625" v="1465" actId="1076"/>
        <pc:sldMkLst>
          <pc:docMk/>
          <pc:sldMk cId="203616095" sldId="1778"/>
        </pc:sldMkLst>
        <pc:spChg chg="add del">
          <ac:chgData name="Jess Whitley" userId="b24f75ba-7974-498c-bc53-a1da00c4a635" providerId="ADAL" clId="{AC47445D-A74E-B34C-86E3-487B72034558}" dt="2023-11-02T02:07:19.389" v="1316" actId="478"/>
          <ac:spMkLst>
            <pc:docMk/>
            <pc:sldMk cId="203616095" sldId="1778"/>
            <ac:spMk id="2" creationId="{D03A6167-D22C-E4A1-7D39-77363F37E700}"/>
          </ac:spMkLst>
        </pc:spChg>
        <pc:spChg chg="del">
          <ac:chgData name="Jess Whitley" userId="b24f75ba-7974-498c-bc53-a1da00c4a635" providerId="ADAL" clId="{AC47445D-A74E-B34C-86E3-487B72034558}" dt="2023-11-02T02:07:17.901" v="1315" actId="478"/>
          <ac:spMkLst>
            <pc:docMk/>
            <pc:sldMk cId="203616095" sldId="1778"/>
            <ac:spMk id="3" creationId="{5372D71A-EC28-0C84-1ED6-B099C685B3FB}"/>
          </ac:spMkLst>
        </pc:spChg>
        <pc:spChg chg="add mod">
          <ac:chgData name="Jess Whitley" userId="b24f75ba-7974-498c-bc53-a1da00c4a635" providerId="ADAL" clId="{AC47445D-A74E-B34C-86E3-487B72034558}" dt="2023-11-02T02:19:36.625" v="1465" actId="1076"/>
          <ac:spMkLst>
            <pc:docMk/>
            <pc:sldMk cId="203616095" sldId="1778"/>
            <ac:spMk id="8" creationId="{A2CAD457-7480-0905-0AD2-8145084E24B3}"/>
          </ac:spMkLst>
        </pc:spChg>
        <pc:picChg chg="add mod">
          <ac:chgData name="Jess Whitley" userId="b24f75ba-7974-498c-bc53-a1da00c4a635" providerId="ADAL" clId="{AC47445D-A74E-B34C-86E3-487B72034558}" dt="2023-11-02T02:11:55.521" v="1320" actId="1076"/>
          <ac:picMkLst>
            <pc:docMk/>
            <pc:sldMk cId="203616095" sldId="1778"/>
            <ac:picMk id="5" creationId="{9B88AF32-08AD-0724-0AF5-2C22A9AAB396}"/>
          </ac:picMkLst>
        </pc:picChg>
        <pc:picChg chg="add mod">
          <ac:chgData name="Jess Whitley" userId="b24f75ba-7974-498c-bc53-a1da00c4a635" providerId="ADAL" clId="{AC47445D-A74E-B34C-86E3-487B72034558}" dt="2023-11-02T02:12:21.943" v="1328" actId="1076"/>
          <ac:picMkLst>
            <pc:docMk/>
            <pc:sldMk cId="203616095" sldId="1778"/>
            <ac:picMk id="7" creationId="{30A702EE-521D-D598-3051-D3FFD0E25F16}"/>
          </ac:picMkLst>
        </pc:picChg>
      </pc:sldChg>
      <pc:sldChg chg="new del">
        <pc:chgData name="Jess Whitley" userId="b24f75ba-7974-498c-bc53-a1da00c4a635" providerId="ADAL" clId="{AC47445D-A74E-B34C-86E3-487B72034558}" dt="2023-11-02T02:06:17.485" v="1249" actId="2696"/>
        <pc:sldMkLst>
          <pc:docMk/>
          <pc:sldMk cId="833095919" sldId="1779"/>
        </pc:sldMkLst>
      </pc:sldChg>
      <pc:sldChg chg="delSp modSp add mod modAnim">
        <pc:chgData name="Jess Whitley" userId="b24f75ba-7974-498c-bc53-a1da00c4a635" providerId="ADAL" clId="{AC47445D-A74E-B34C-86E3-487B72034558}" dt="2023-11-02T02:06:42.529" v="1294" actId="478"/>
        <pc:sldMkLst>
          <pc:docMk/>
          <pc:sldMk cId="1641440436" sldId="1780"/>
        </pc:sldMkLst>
        <pc:spChg chg="mod">
          <ac:chgData name="Jess Whitley" userId="b24f75ba-7974-498c-bc53-a1da00c4a635" providerId="ADAL" clId="{AC47445D-A74E-B34C-86E3-487B72034558}" dt="2023-11-02T02:06:40.306" v="1293" actId="20577"/>
          <ac:spMkLst>
            <pc:docMk/>
            <pc:sldMk cId="1641440436" sldId="1780"/>
            <ac:spMk id="4" creationId="{CB6EA4A1-4915-3A4A-D137-029BC5DCA866}"/>
          </ac:spMkLst>
        </pc:spChg>
        <pc:spChg chg="del">
          <ac:chgData name="Jess Whitley" userId="b24f75ba-7974-498c-bc53-a1da00c4a635" providerId="ADAL" clId="{AC47445D-A74E-B34C-86E3-487B72034558}" dt="2023-11-02T02:06:42.529" v="1294" actId="478"/>
          <ac:spMkLst>
            <pc:docMk/>
            <pc:sldMk cId="1641440436" sldId="1780"/>
            <ac:spMk id="7" creationId="{FA71EFEB-6C1B-8F3B-0CD4-B5645D5DFE4E}"/>
          </ac:spMkLst>
        </pc:spChg>
      </pc:sldChg>
      <pc:sldChg chg="modSp add mod">
        <pc:chgData name="Jess Whitley" userId="b24f75ba-7974-498c-bc53-a1da00c4a635" providerId="ADAL" clId="{AC47445D-A74E-B34C-86E3-487B72034558}" dt="2023-11-02T02:06:53.314" v="1303" actId="20577"/>
        <pc:sldMkLst>
          <pc:docMk/>
          <pc:sldMk cId="636766688" sldId="1781"/>
        </pc:sldMkLst>
        <pc:spChg chg="mod">
          <ac:chgData name="Jess Whitley" userId="b24f75ba-7974-498c-bc53-a1da00c4a635" providerId="ADAL" clId="{AC47445D-A74E-B34C-86E3-487B72034558}" dt="2023-11-02T02:06:53.314" v="1303" actId="20577"/>
          <ac:spMkLst>
            <pc:docMk/>
            <pc:sldMk cId="636766688" sldId="1781"/>
            <ac:spMk id="4" creationId="{CB6EA4A1-4915-3A4A-D137-029BC5DCA866}"/>
          </ac:spMkLst>
        </pc:spChg>
      </pc:sldChg>
      <pc:sldChg chg="modSp add mod">
        <pc:chgData name="Jess Whitley" userId="b24f75ba-7974-498c-bc53-a1da00c4a635" providerId="ADAL" clId="{AC47445D-A74E-B34C-86E3-487B72034558}" dt="2023-11-02T02:07:12.575" v="1314" actId="20577"/>
        <pc:sldMkLst>
          <pc:docMk/>
          <pc:sldMk cId="2153439442" sldId="1782"/>
        </pc:sldMkLst>
        <pc:spChg chg="mod">
          <ac:chgData name="Jess Whitley" userId="b24f75ba-7974-498c-bc53-a1da00c4a635" providerId="ADAL" clId="{AC47445D-A74E-B34C-86E3-487B72034558}" dt="2023-11-02T02:07:12.575" v="1314" actId="20577"/>
          <ac:spMkLst>
            <pc:docMk/>
            <pc:sldMk cId="2153439442" sldId="1782"/>
            <ac:spMk id="4" creationId="{CB6EA4A1-4915-3A4A-D137-029BC5DCA866}"/>
          </ac:spMkLst>
        </pc:spChg>
      </pc:sldChg>
      <pc:sldChg chg="addSp delSp modSp new mod">
        <pc:chgData name="Jess Whitley" userId="b24f75ba-7974-498c-bc53-a1da00c4a635" providerId="ADAL" clId="{AC47445D-A74E-B34C-86E3-487B72034558}" dt="2023-11-02T02:23:44.772" v="1494" actId="14100"/>
        <pc:sldMkLst>
          <pc:docMk/>
          <pc:sldMk cId="3340195173" sldId="1783"/>
        </pc:sldMkLst>
        <pc:spChg chg="add del mod">
          <ac:chgData name="Jess Whitley" userId="b24f75ba-7974-498c-bc53-a1da00c4a635" providerId="ADAL" clId="{AC47445D-A74E-B34C-86E3-487B72034558}" dt="2023-11-02T02:22:52.562" v="1484" actId="14100"/>
          <ac:spMkLst>
            <pc:docMk/>
            <pc:sldMk cId="3340195173" sldId="1783"/>
            <ac:spMk id="2" creationId="{78C3E66D-0F2E-1E9B-6ADE-68F24018B32B}"/>
          </ac:spMkLst>
        </pc:spChg>
        <pc:spChg chg="mod">
          <ac:chgData name="Jess Whitley" userId="b24f75ba-7974-498c-bc53-a1da00c4a635" providerId="ADAL" clId="{AC47445D-A74E-B34C-86E3-487B72034558}" dt="2023-11-02T02:23:44.772" v="1494" actId="14100"/>
          <ac:spMkLst>
            <pc:docMk/>
            <pc:sldMk cId="3340195173" sldId="1783"/>
            <ac:spMk id="3" creationId="{0B3150A6-7569-036C-1DBA-EDDC892BC3F3}"/>
          </ac:spMkLst>
        </pc:spChg>
        <pc:picChg chg="add mod modCrop">
          <ac:chgData name="Jess Whitley" userId="b24f75ba-7974-498c-bc53-a1da00c4a635" providerId="ADAL" clId="{AC47445D-A74E-B34C-86E3-487B72034558}" dt="2023-11-02T02:22:48.897" v="1483" actId="1076"/>
          <ac:picMkLst>
            <pc:docMk/>
            <pc:sldMk cId="3340195173" sldId="1783"/>
            <ac:picMk id="5" creationId="{05C04D0B-8D0E-0D51-2E16-18DC2A79C9FD}"/>
          </ac:picMkLst>
        </pc:picChg>
        <pc:picChg chg="add mod modCrop">
          <ac:chgData name="Jess Whitley" userId="b24f75ba-7974-498c-bc53-a1da00c4a635" providerId="ADAL" clId="{AC47445D-A74E-B34C-86E3-487B72034558}" dt="2023-11-02T02:23:04.329" v="1488" actId="14100"/>
          <ac:picMkLst>
            <pc:docMk/>
            <pc:sldMk cId="3340195173" sldId="1783"/>
            <ac:picMk id="7" creationId="{8E2A767A-15D5-D7BC-2E24-F4E185925F5B}"/>
          </ac:picMkLst>
        </pc:picChg>
        <pc:picChg chg="add mod modCrop">
          <ac:chgData name="Jess Whitley" userId="b24f75ba-7974-498c-bc53-a1da00c4a635" providerId="ADAL" clId="{AC47445D-A74E-B34C-86E3-487B72034558}" dt="2023-11-02T02:23:32.286" v="1492" actId="14100"/>
          <ac:picMkLst>
            <pc:docMk/>
            <pc:sldMk cId="3340195173" sldId="1783"/>
            <ac:picMk id="9" creationId="{C61D4E83-6E40-6B99-57F3-4D8DB0DA8AE9}"/>
          </ac:picMkLst>
        </pc:picChg>
      </pc:sldChg>
      <pc:sldChg chg="delSp modSp new del mod">
        <pc:chgData name="Jess Whitley" userId="b24f75ba-7974-498c-bc53-a1da00c4a635" providerId="ADAL" clId="{AC47445D-A74E-B34C-86E3-487B72034558}" dt="2023-11-02T02:32:38.690" v="1518" actId="2696"/>
        <pc:sldMkLst>
          <pc:docMk/>
          <pc:sldMk cId="3264904089" sldId="1784"/>
        </pc:sldMkLst>
        <pc:spChg chg="del mod">
          <ac:chgData name="Jess Whitley" userId="b24f75ba-7974-498c-bc53-a1da00c4a635" providerId="ADAL" clId="{AC47445D-A74E-B34C-86E3-487B72034558}" dt="2023-11-02T02:32:34.636" v="1516" actId="478"/>
          <ac:spMkLst>
            <pc:docMk/>
            <pc:sldMk cId="3264904089" sldId="1784"/>
            <ac:spMk id="2" creationId="{00E282EA-D406-1B61-1A31-DA3715333973}"/>
          </ac:spMkLst>
        </pc:spChg>
        <pc:spChg chg="del">
          <ac:chgData name="Jess Whitley" userId="b24f75ba-7974-498c-bc53-a1da00c4a635" providerId="ADAL" clId="{AC47445D-A74E-B34C-86E3-487B72034558}" dt="2023-11-02T02:32:37.100" v="1517" actId="478"/>
          <ac:spMkLst>
            <pc:docMk/>
            <pc:sldMk cId="3264904089" sldId="1784"/>
            <ac:spMk id="3" creationId="{6763BFE4-289A-D15E-C8D0-630E67353F8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ottawa-my.sharepoint.com/personal/jwhitley_uottawa_ca/Documents/NS%20Inclusion%20Eval%20Project%20Files/UOttawa%20Feedback/May%202022%20Interim%20Report%20II/Report%20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Sheet3!$K$38:$K$39</c:f>
              <c:strCache>
                <c:ptCount val="2"/>
                <c:pt idx="0">
                  <c:v>Teaching Staff </c:v>
                </c:pt>
              </c:strCache>
            </c:strRef>
          </c:tx>
          <c:spPr>
            <a:ln w="28575" cap="rnd">
              <a:solidFill>
                <a:srgbClr val="46CC9A"/>
              </a:solidFill>
              <a:round/>
            </a:ln>
            <a:effectLst/>
          </c:spPr>
          <c:marker>
            <c:symbol val="square"/>
            <c:size val="8"/>
            <c:spPr>
              <a:solidFill>
                <a:srgbClr val="46CC9A"/>
              </a:solidFill>
              <a:ln w="9525">
                <a:noFill/>
              </a:ln>
              <a:effectLst/>
            </c:spPr>
          </c:marker>
          <c:cat>
            <c:strRef>
              <c:f>Sheet3!$J$40:$J$45</c:f>
              <c:strCache>
                <c:ptCount val="6"/>
                <c:pt idx="0">
                  <c:v>My workload</c:v>
                </c:pt>
                <c:pt idx="1">
                  <c:v>My job satisfaction</c:v>
                </c:pt>
                <c:pt idx="2">
                  <c:v>Student academics</c:v>
                </c:pt>
                <c:pt idx="3">
                  <c:v>Equity for students</c:v>
                </c:pt>
                <c:pt idx="4">
                  <c:v>Student wellbeing</c:v>
                </c:pt>
                <c:pt idx="5">
                  <c:v>Relationships between schools and families</c:v>
                </c:pt>
              </c:strCache>
            </c:strRef>
          </c:cat>
          <c:val>
            <c:numRef>
              <c:f>Sheet3!$K$40:$K$45</c:f>
              <c:numCache>
                <c:formatCode>General</c:formatCode>
                <c:ptCount val="6"/>
                <c:pt idx="0">
                  <c:v>2.0699999999999998</c:v>
                </c:pt>
                <c:pt idx="1">
                  <c:v>2.97</c:v>
                </c:pt>
                <c:pt idx="2">
                  <c:v>3.05</c:v>
                </c:pt>
                <c:pt idx="3">
                  <c:v>3.19</c:v>
                </c:pt>
                <c:pt idx="4">
                  <c:v>3.3</c:v>
                </c:pt>
                <c:pt idx="5">
                  <c:v>3.33</c:v>
                </c:pt>
              </c:numCache>
            </c:numRef>
          </c:val>
          <c:smooth val="0"/>
          <c:extLst>
            <c:ext xmlns:c16="http://schemas.microsoft.com/office/drawing/2014/chart" uri="{C3380CC4-5D6E-409C-BE32-E72D297353CC}">
              <c16:uniqueId val="{00000000-6D11-9B47-ACE7-FF5CC34F3417}"/>
            </c:ext>
          </c:extLst>
        </c:ser>
        <c:ser>
          <c:idx val="1"/>
          <c:order val="1"/>
          <c:tx>
            <c:strRef>
              <c:f>Sheet3!$L$38:$L$39</c:f>
              <c:strCache>
                <c:ptCount val="2"/>
                <c:pt idx="0">
                  <c:v>Support Staff</c:v>
                </c:pt>
              </c:strCache>
            </c:strRef>
          </c:tx>
          <c:spPr>
            <a:ln w="28575" cap="rnd">
              <a:solidFill>
                <a:srgbClr val="1F93B7"/>
              </a:solidFill>
              <a:round/>
            </a:ln>
            <a:effectLst/>
          </c:spPr>
          <c:marker>
            <c:symbol val="square"/>
            <c:size val="8"/>
            <c:spPr>
              <a:solidFill>
                <a:srgbClr val="628FB6"/>
              </a:solidFill>
              <a:ln w="9525">
                <a:noFill/>
              </a:ln>
              <a:effectLst/>
            </c:spPr>
          </c:marker>
          <c:cat>
            <c:strRef>
              <c:f>Sheet3!$J$40:$J$45</c:f>
              <c:strCache>
                <c:ptCount val="6"/>
                <c:pt idx="0">
                  <c:v>My workload</c:v>
                </c:pt>
                <c:pt idx="1">
                  <c:v>My job satisfaction</c:v>
                </c:pt>
                <c:pt idx="2">
                  <c:v>Student academics</c:v>
                </c:pt>
                <c:pt idx="3">
                  <c:v>Equity for students</c:v>
                </c:pt>
                <c:pt idx="4">
                  <c:v>Student wellbeing</c:v>
                </c:pt>
                <c:pt idx="5">
                  <c:v>Relationships between schools and families</c:v>
                </c:pt>
              </c:strCache>
            </c:strRef>
          </c:cat>
          <c:val>
            <c:numRef>
              <c:f>Sheet3!$L$40:$L$45</c:f>
              <c:numCache>
                <c:formatCode>General</c:formatCode>
                <c:ptCount val="6"/>
                <c:pt idx="0">
                  <c:v>3.03</c:v>
                </c:pt>
                <c:pt idx="1">
                  <c:v>3.52</c:v>
                </c:pt>
                <c:pt idx="2">
                  <c:v>3.29</c:v>
                </c:pt>
                <c:pt idx="3">
                  <c:v>3.4</c:v>
                </c:pt>
                <c:pt idx="4">
                  <c:v>3.49</c:v>
                </c:pt>
                <c:pt idx="5">
                  <c:v>3.71</c:v>
                </c:pt>
              </c:numCache>
            </c:numRef>
          </c:val>
          <c:smooth val="0"/>
          <c:extLst>
            <c:ext xmlns:c16="http://schemas.microsoft.com/office/drawing/2014/chart" uri="{C3380CC4-5D6E-409C-BE32-E72D297353CC}">
              <c16:uniqueId val="{00000001-6D11-9B47-ACE7-FF5CC34F3417}"/>
            </c:ext>
          </c:extLst>
        </c:ser>
        <c:ser>
          <c:idx val="2"/>
          <c:order val="2"/>
          <c:tx>
            <c:strRef>
              <c:f>Sheet3!$M$38:$M$39</c:f>
              <c:strCache>
                <c:ptCount val="2"/>
                <c:pt idx="0">
                  <c:v>Administrators </c:v>
                </c:pt>
              </c:strCache>
            </c:strRef>
          </c:tx>
          <c:spPr>
            <a:ln w="28575" cap="rnd">
              <a:solidFill>
                <a:srgbClr val="941100"/>
              </a:solidFill>
              <a:round/>
            </a:ln>
            <a:effectLst/>
          </c:spPr>
          <c:marker>
            <c:symbol val="square"/>
            <c:size val="8"/>
            <c:spPr>
              <a:solidFill>
                <a:srgbClr val="990000"/>
              </a:solidFill>
              <a:ln w="9525" cap="rnd">
                <a:solidFill>
                  <a:schemeClr val="accent3"/>
                </a:solidFill>
              </a:ln>
              <a:effectLst/>
            </c:spPr>
          </c:marker>
          <c:cat>
            <c:strRef>
              <c:f>Sheet3!$J$40:$J$45</c:f>
              <c:strCache>
                <c:ptCount val="6"/>
                <c:pt idx="0">
                  <c:v>My workload</c:v>
                </c:pt>
                <c:pt idx="1">
                  <c:v>My job satisfaction</c:v>
                </c:pt>
                <c:pt idx="2">
                  <c:v>Student academics</c:v>
                </c:pt>
                <c:pt idx="3">
                  <c:v>Equity for students</c:v>
                </c:pt>
                <c:pt idx="4">
                  <c:v>Student wellbeing</c:v>
                </c:pt>
                <c:pt idx="5">
                  <c:v>Relationships between schools and families</c:v>
                </c:pt>
              </c:strCache>
            </c:strRef>
          </c:cat>
          <c:val>
            <c:numRef>
              <c:f>Sheet3!$M$40:$M$45</c:f>
              <c:numCache>
                <c:formatCode>General</c:formatCode>
                <c:ptCount val="6"/>
                <c:pt idx="0">
                  <c:v>2.82</c:v>
                </c:pt>
                <c:pt idx="1">
                  <c:v>3.62</c:v>
                </c:pt>
                <c:pt idx="2">
                  <c:v>4.16</c:v>
                </c:pt>
                <c:pt idx="3">
                  <c:v>4.21</c:v>
                </c:pt>
                <c:pt idx="4">
                  <c:v>4.2</c:v>
                </c:pt>
                <c:pt idx="5">
                  <c:v>4.03</c:v>
                </c:pt>
              </c:numCache>
            </c:numRef>
          </c:val>
          <c:smooth val="0"/>
          <c:extLst>
            <c:ext xmlns:c16="http://schemas.microsoft.com/office/drawing/2014/chart" uri="{C3380CC4-5D6E-409C-BE32-E72D297353CC}">
              <c16:uniqueId val="{00000002-6D11-9B47-ACE7-FF5CC34F3417}"/>
            </c:ext>
          </c:extLst>
        </c:ser>
        <c:dLbls>
          <c:showLegendKey val="0"/>
          <c:showVal val="0"/>
          <c:showCatName val="0"/>
          <c:showSerName val="0"/>
          <c:showPercent val="0"/>
          <c:showBubbleSize val="0"/>
        </c:dLbls>
        <c:marker val="1"/>
        <c:smooth val="0"/>
        <c:axId val="1942406912"/>
        <c:axId val="1956130032"/>
      </c:lineChart>
      <c:catAx>
        <c:axId val="1942406912"/>
        <c:scaling>
          <c:orientation val="minMax"/>
        </c:scaling>
        <c:delete val="0"/>
        <c:axPos val="b"/>
        <c:numFmt formatCode="General" sourceLinked="1"/>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56130032"/>
        <c:crossesAt val="1"/>
        <c:auto val="1"/>
        <c:lblAlgn val="ctr"/>
        <c:lblOffset val="100"/>
        <c:tickMarkSkip val="1"/>
        <c:noMultiLvlLbl val="0"/>
      </c:catAx>
      <c:valAx>
        <c:axId val="1956130032"/>
        <c:scaling>
          <c:orientation val="minMax"/>
          <c:max val="5"/>
          <c:min val="1"/>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42406912"/>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13281-A6FC-784A-9EAB-35832236A8CE}" type="datetimeFigureOut">
              <a:t>11/1/23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ED424-E97F-AB46-BEE0-B5FAD423B6F2}" type="slidenum">
              <a:t>‹#›</a:t>
            </a:fld>
            <a:endParaRPr lang="en-US"/>
          </a:p>
        </p:txBody>
      </p:sp>
    </p:spTree>
    <p:extLst>
      <p:ext uri="{BB962C8B-B14F-4D97-AF65-F5344CB8AC3E}">
        <p14:creationId xmlns:p14="http://schemas.microsoft.com/office/powerpoint/2010/main" val="333773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834bacbc6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12834bacbc6_2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CA" dirty="0"/>
              <a:t>9:15-10:30</a:t>
            </a:r>
          </a:p>
          <a:p>
            <a:pPr marL="0" lvl="0" indent="0" algn="l" rtl="0">
              <a:spcBef>
                <a:spcPts val="360"/>
              </a:spcBef>
              <a:spcAft>
                <a:spcPts val="0"/>
              </a:spcAft>
              <a:buNone/>
            </a:pPr>
            <a:r>
              <a:rPr lang="en-CA" dirty="0"/>
              <a:t>Intro/welcome – 2 minutes</a:t>
            </a:r>
          </a:p>
          <a:p>
            <a:pPr marL="0" lvl="0" indent="0" algn="l" rtl="0">
              <a:spcBef>
                <a:spcPts val="360"/>
              </a:spcBef>
              <a:spcAft>
                <a:spcPts val="0"/>
              </a:spcAft>
              <a:buNone/>
            </a:pPr>
            <a:r>
              <a:rPr lang="en-CA" dirty="0"/>
              <a:t>Inclusion Activity – 2-3 minutes</a:t>
            </a:r>
          </a:p>
          <a:p>
            <a:pPr marL="0" lvl="0" indent="0" algn="l" rtl="0">
              <a:spcBef>
                <a:spcPts val="360"/>
              </a:spcBef>
              <a:spcAft>
                <a:spcPts val="0"/>
              </a:spcAft>
              <a:buNone/>
            </a:pPr>
            <a:r>
              <a:rPr lang="en-CA" dirty="0"/>
              <a:t>Jess Input – 5 minutes</a:t>
            </a:r>
          </a:p>
          <a:p>
            <a:pPr marL="0" lvl="0" indent="0" algn="l" rtl="0">
              <a:spcBef>
                <a:spcPts val="360"/>
              </a:spcBef>
              <a:spcAft>
                <a:spcPts val="0"/>
              </a:spcAft>
              <a:buNone/>
            </a:pPr>
            <a:r>
              <a:rPr lang="en-CA" dirty="0"/>
              <a:t>Activity – 15 minutes</a:t>
            </a:r>
          </a:p>
          <a:p>
            <a:pPr marL="0" lvl="0" indent="0" algn="l" rtl="0">
              <a:spcBef>
                <a:spcPts val="360"/>
              </a:spcBef>
              <a:spcAft>
                <a:spcPts val="0"/>
              </a:spcAft>
              <a:buNone/>
            </a:pPr>
            <a:r>
              <a:rPr lang="en-CA" dirty="0"/>
              <a:t>Jess Input – 15 minutes</a:t>
            </a:r>
          </a:p>
          <a:p>
            <a:pPr marL="0" lvl="0" indent="0" algn="l" rtl="0">
              <a:spcBef>
                <a:spcPts val="360"/>
              </a:spcBef>
              <a:spcAft>
                <a:spcPts val="0"/>
              </a:spcAft>
              <a:buNone/>
            </a:pPr>
            <a:r>
              <a:rPr lang="en-CA" dirty="0"/>
              <a:t>Identity Activity – 3-5 minutes</a:t>
            </a:r>
          </a:p>
          <a:p>
            <a:pPr marL="0" lvl="0" indent="0" algn="l" rtl="0">
              <a:spcBef>
                <a:spcPts val="360"/>
              </a:spcBef>
              <a:spcAft>
                <a:spcPts val="0"/>
              </a:spcAft>
              <a:buNone/>
            </a:pPr>
            <a:r>
              <a:rPr lang="en-CA" dirty="0"/>
              <a:t>Andy Identity – 15 minutes</a:t>
            </a:r>
          </a:p>
          <a:p>
            <a:pPr marL="0" lvl="0" indent="0" algn="l" rtl="0">
              <a:spcBef>
                <a:spcPts val="360"/>
              </a:spcBef>
              <a:spcAft>
                <a:spcPts val="0"/>
              </a:spcAft>
              <a:buNone/>
            </a:pPr>
            <a:r>
              <a:rPr lang="en-CA" dirty="0"/>
              <a:t>&amp; Lego Wrap Up – 5 minutes (~ 65 minutes)</a:t>
            </a:r>
          </a:p>
          <a:p>
            <a:pPr marL="0" lvl="0" indent="0" algn="l" rtl="0">
              <a:spcBef>
                <a:spcPts val="360"/>
              </a:spcBef>
              <a:spcAft>
                <a:spcPts val="0"/>
              </a:spcAft>
              <a:buNone/>
            </a:pPr>
            <a:endParaRPr lang="en-CA" dirty="0"/>
          </a:p>
          <a:p>
            <a:pPr marL="0" lvl="0" indent="0" algn="l" rtl="0">
              <a:spcBef>
                <a:spcPts val="360"/>
              </a:spcBef>
              <a:spcAft>
                <a:spcPts val="0"/>
              </a:spcAft>
              <a:buNone/>
            </a:pPr>
            <a:endParaRPr dirty="0"/>
          </a:p>
        </p:txBody>
      </p:sp>
      <p:sp>
        <p:nvSpPr>
          <p:cNvPr id="146" name="Google Shape;146;g12834bacbc6_2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114669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their own – brainstorm or just reflect/think – term in general. </a:t>
            </a:r>
          </a:p>
          <a:p>
            <a:r>
              <a:rPr lang="en-US" dirty="0"/>
              <a:t>Give 1 minute for this</a:t>
            </a:r>
          </a:p>
          <a:p>
            <a:r>
              <a:rPr lang="en-US" dirty="0"/>
              <a:t>Then ask – what if I’d said “Inclusive Education” – would your answer have been different? The same? Can we take up a few answers?</a:t>
            </a:r>
          </a:p>
        </p:txBody>
      </p:sp>
    </p:spTree>
    <p:extLst>
      <p:ext uri="{BB962C8B-B14F-4D97-AF65-F5344CB8AC3E}">
        <p14:creationId xmlns:p14="http://schemas.microsoft.com/office/powerpoint/2010/main" val="419607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their own – brainstorm or just reflect/think – term in general. </a:t>
            </a:r>
          </a:p>
          <a:p>
            <a:r>
              <a:rPr lang="en-US" dirty="0"/>
              <a:t>Give 1 minute for this</a:t>
            </a:r>
          </a:p>
          <a:p>
            <a:r>
              <a:rPr lang="en-US" dirty="0"/>
              <a:t>Then ask – what if I’d said “Inclusive Education” – would your answer have been different? The same? Can we take up a few answers?</a:t>
            </a:r>
          </a:p>
        </p:txBody>
      </p:sp>
    </p:spTree>
    <p:extLst>
      <p:ext uri="{BB962C8B-B14F-4D97-AF65-F5344CB8AC3E}">
        <p14:creationId xmlns:p14="http://schemas.microsoft.com/office/powerpoint/2010/main" val="226479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inclusive education, if we were to look at the Inclusive Education word umbrella, it should be at the top of our system. In everything we do. All Policies, all procedures, all systems, all operations would fall under that. (Teacher)</a:t>
            </a:r>
          </a:p>
        </p:txBody>
      </p:sp>
      <p:sp>
        <p:nvSpPr>
          <p:cNvPr id="4" name="Slide Number Placeholder 3"/>
          <p:cNvSpPr>
            <a:spLocks noGrp="1"/>
          </p:cNvSpPr>
          <p:nvPr>
            <p:ph type="sldNum" sz="quarter" idx="5"/>
          </p:nvPr>
        </p:nvSpPr>
        <p:spPr/>
        <p:txBody>
          <a:bodyPr/>
          <a:lstStyle/>
          <a:p>
            <a:fld id="{81A1A2DA-AAA0-7047-B6BD-E63FE84DD008}" type="slidenum">
              <a:rPr lang="en-US" smtClean="0"/>
              <a:t>11</a:t>
            </a:fld>
            <a:endParaRPr lang="en-US"/>
          </a:p>
        </p:txBody>
      </p:sp>
    </p:spTree>
    <p:extLst>
      <p:ext uri="{BB962C8B-B14F-4D97-AF65-F5344CB8AC3E}">
        <p14:creationId xmlns:p14="http://schemas.microsoft.com/office/powerpoint/2010/main" val="2260494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Top correlations between where they’re at with implementation &amp; support/resources/autonomy</a:t>
            </a:r>
          </a:p>
          <a:p>
            <a:r>
              <a:rPr lang="en-US" dirty="0"/>
              <a:t>.49 (admin) .45 (</a:t>
            </a:r>
            <a:r>
              <a:rPr lang="en-US" dirty="0" err="1"/>
              <a:t>teachhers</a:t>
            </a:r>
            <a:r>
              <a:rPr lang="en-US" dirty="0"/>
              <a:t>)</a:t>
            </a:r>
          </a:p>
        </p:txBody>
      </p:sp>
    </p:spTree>
    <p:extLst>
      <p:ext uri="{BB962C8B-B14F-4D97-AF65-F5344CB8AC3E}">
        <p14:creationId xmlns:p14="http://schemas.microsoft.com/office/powerpoint/2010/main" val="38595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Ask them – what do they see? how do they interpret/make sense of it?</a:t>
            </a:r>
          </a:p>
          <a:p>
            <a:r>
              <a:rPr lang="en-US" dirty="0"/>
              <a:t>Administrators – neutral/negative on workload – more positive about impact on students</a:t>
            </a:r>
          </a:p>
          <a:p>
            <a:r>
              <a:rPr lang="en-US" dirty="0"/>
              <a:t>Overall – across staff groups – highest was relationship between schools &amp; families </a:t>
            </a:r>
          </a:p>
        </p:txBody>
      </p:sp>
    </p:spTree>
    <p:extLst>
      <p:ext uri="{BB962C8B-B14F-4D97-AF65-F5344CB8AC3E}">
        <p14:creationId xmlns:p14="http://schemas.microsoft.com/office/powerpoint/2010/main" val="247693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a:solidFill>
                  <a:srgbClr val="222222"/>
                </a:solidFill>
                <a:effectLst/>
                <a:latin typeface="Arial" panose="020B0604020202020204" pitchFamily="34" charset="0"/>
              </a:rPr>
              <a:t>Wray, E., Sharma, U., &amp; Subban, P. (2022). Factors influencing teacher self-efficacy for inclusive education: A systematic literature review. </a:t>
            </a:r>
            <a:r>
              <a:rPr lang="en-CA" b="0" i="1">
                <a:solidFill>
                  <a:srgbClr val="222222"/>
                </a:solidFill>
                <a:effectLst/>
                <a:latin typeface="Arial" panose="020B0604020202020204" pitchFamily="34" charset="0"/>
              </a:rPr>
              <a:t>Teaching and Teacher Education</a:t>
            </a:r>
            <a:r>
              <a:rPr lang="en-CA" b="0" i="0">
                <a:solidFill>
                  <a:srgbClr val="222222"/>
                </a:solidFill>
                <a:effectLst/>
                <a:latin typeface="Arial" panose="020B0604020202020204" pitchFamily="34" charset="0"/>
              </a:rPr>
              <a:t>, </a:t>
            </a:r>
            <a:r>
              <a:rPr lang="en-CA" b="0" i="1">
                <a:solidFill>
                  <a:srgbClr val="222222"/>
                </a:solidFill>
                <a:effectLst/>
                <a:latin typeface="Arial" panose="020B0604020202020204" pitchFamily="34" charset="0"/>
              </a:rPr>
              <a:t>117</a:t>
            </a:r>
            <a:r>
              <a:rPr lang="en-CA" b="0" i="0">
                <a:solidFill>
                  <a:srgbClr val="222222"/>
                </a:solidFill>
                <a:effectLst/>
                <a:latin typeface="Arial" panose="020B0604020202020204" pitchFamily="34" charset="0"/>
              </a:rPr>
              <a:t>, 103800.</a:t>
            </a:r>
            <a:endParaRPr lang="en-US"/>
          </a:p>
        </p:txBody>
      </p:sp>
      <p:sp>
        <p:nvSpPr>
          <p:cNvPr id="4" name="Slide Number Placeholder 3"/>
          <p:cNvSpPr>
            <a:spLocks noGrp="1"/>
          </p:cNvSpPr>
          <p:nvPr>
            <p:ph type="sldNum" sz="quarter" idx="5"/>
          </p:nvPr>
        </p:nvSpPr>
        <p:spPr/>
        <p:txBody>
          <a:bodyPr/>
          <a:lstStyle/>
          <a:p>
            <a:fld id="{1A5ED424-E97F-AB46-BEE0-B5FAD423B6F2}" type="slidenum">
              <a:rPr lang="en-CA"/>
              <a:t>16</a:t>
            </a:fld>
            <a:endParaRPr lang="en-CA"/>
          </a:p>
        </p:txBody>
      </p:sp>
    </p:spTree>
    <p:extLst>
      <p:ext uri="{BB962C8B-B14F-4D97-AF65-F5344CB8AC3E}">
        <p14:creationId xmlns:p14="http://schemas.microsoft.com/office/powerpoint/2010/main" val="223211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a:solidFill>
                  <a:srgbClr val="222222"/>
                </a:solidFill>
                <a:effectLst/>
                <a:latin typeface="Arial" panose="020B0604020202020204" pitchFamily="34" charset="0"/>
              </a:rPr>
              <a:t>Somma, M., &amp; Bennett, S. (2020). Inclusive Education and Pedagogical Change: Experiences from the Front Lines. </a:t>
            </a:r>
            <a:r>
              <a:rPr lang="en-CA" b="0" i="1">
                <a:solidFill>
                  <a:srgbClr val="222222"/>
                </a:solidFill>
                <a:effectLst/>
                <a:latin typeface="Arial" panose="020B0604020202020204" pitchFamily="34" charset="0"/>
              </a:rPr>
              <a:t>International Journal of Educational Methodology</a:t>
            </a:r>
            <a:r>
              <a:rPr lang="en-CA" b="0" i="0">
                <a:solidFill>
                  <a:srgbClr val="222222"/>
                </a:solidFill>
                <a:effectLst/>
                <a:latin typeface="Arial" panose="020B0604020202020204" pitchFamily="34" charset="0"/>
              </a:rPr>
              <a:t>, </a:t>
            </a:r>
            <a:r>
              <a:rPr lang="en-CA" b="0" i="1">
                <a:solidFill>
                  <a:srgbClr val="222222"/>
                </a:solidFill>
                <a:effectLst/>
                <a:latin typeface="Arial" panose="020B0604020202020204" pitchFamily="34" charset="0"/>
              </a:rPr>
              <a:t>6</a:t>
            </a:r>
            <a:r>
              <a:rPr lang="en-CA" b="0" i="0">
                <a:solidFill>
                  <a:srgbClr val="222222"/>
                </a:solidFill>
                <a:effectLst/>
                <a:latin typeface="Arial" panose="020B0604020202020204" pitchFamily="34" charset="0"/>
              </a:rPr>
              <a:t>(2), 285-295.</a:t>
            </a:r>
            <a:endParaRPr lang="en-US"/>
          </a:p>
        </p:txBody>
      </p:sp>
      <p:sp>
        <p:nvSpPr>
          <p:cNvPr id="4" name="Slide Number Placeholder 3"/>
          <p:cNvSpPr>
            <a:spLocks noGrp="1"/>
          </p:cNvSpPr>
          <p:nvPr>
            <p:ph type="sldNum" sz="quarter" idx="5"/>
          </p:nvPr>
        </p:nvSpPr>
        <p:spPr/>
        <p:txBody>
          <a:bodyPr/>
          <a:lstStyle/>
          <a:p>
            <a:fld id="{1A5ED424-E97F-AB46-BEE0-B5FAD423B6F2}" type="slidenum">
              <a:t>18</a:t>
            </a:fld>
            <a:endParaRPr lang="en-US"/>
          </a:p>
        </p:txBody>
      </p:sp>
    </p:spTree>
    <p:extLst>
      <p:ext uri="{BB962C8B-B14F-4D97-AF65-F5344CB8AC3E}">
        <p14:creationId xmlns:p14="http://schemas.microsoft.com/office/powerpoint/2010/main" val="259074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a:solidFill>
                  <a:srgbClr val="222222"/>
                </a:solidFill>
                <a:effectLst/>
                <a:latin typeface="Arial" panose="020B0604020202020204" pitchFamily="34" charset="0"/>
              </a:rPr>
              <a:t>Giangreco, M. F. (2021). Maslow’s hammer: Teacher assistant research and inclusive practices at a crossroads. </a:t>
            </a:r>
            <a:r>
              <a:rPr lang="en-CA" b="0" i="1">
                <a:solidFill>
                  <a:srgbClr val="222222"/>
                </a:solidFill>
                <a:effectLst/>
                <a:latin typeface="Arial" panose="020B0604020202020204" pitchFamily="34" charset="0"/>
              </a:rPr>
              <a:t>European Journal of Special Needs Education</a:t>
            </a:r>
            <a:r>
              <a:rPr lang="en-CA" b="0" i="0">
                <a:solidFill>
                  <a:srgbClr val="222222"/>
                </a:solidFill>
                <a:effectLst/>
                <a:latin typeface="Arial" panose="020B0604020202020204" pitchFamily="34" charset="0"/>
              </a:rPr>
              <a:t>, </a:t>
            </a:r>
            <a:r>
              <a:rPr lang="en-CA" b="0" i="1">
                <a:solidFill>
                  <a:srgbClr val="222222"/>
                </a:solidFill>
                <a:effectLst/>
                <a:latin typeface="Arial" panose="020B0604020202020204" pitchFamily="34" charset="0"/>
              </a:rPr>
              <a:t>36</a:t>
            </a:r>
            <a:r>
              <a:rPr lang="en-CA" b="0" i="0">
                <a:solidFill>
                  <a:srgbClr val="222222"/>
                </a:solidFill>
                <a:effectLst/>
                <a:latin typeface="Arial" panose="020B0604020202020204" pitchFamily="34" charset="0"/>
              </a:rPr>
              <a:t>(2), 278-293.</a:t>
            </a:r>
            <a:endParaRPr lang="en-US"/>
          </a:p>
        </p:txBody>
      </p:sp>
      <p:sp>
        <p:nvSpPr>
          <p:cNvPr id="4" name="Slide Number Placeholder 3"/>
          <p:cNvSpPr>
            <a:spLocks noGrp="1"/>
          </p:cNvSpPr>
          <p:nvPr>
            <p:ph type="sldNum" sz="quarter" idx="5"/>
          </p:nvPr>
        </p:nvSpPr>
        <p:spPr/>
        <p:txBody>
          <a:bodyPr/>
          <a:lstStyle/>
          <a:p>
            <a:fld id="{1A5ED424-E97F-AB46-BEE0-B5FAD423B6F2}" type="slidenum">
              <a:rPr lang="en-CA"/>
              <a:t>20</a:t>
            </a:fld>
            <a:endParaRPr lang="en-CA"/>
          </a:p>
        </p:txBody>
      </p:sp>
    </p:spTree>
    <p:extLst>
      <p:ext uri="{BB962C8B-B14F-4D97-AF65-F5344CB8AC3E}">
        <p14:creationId xmlns:p14="http://schemas.microsoft.com/office/powerpoint/2010/main" val="242401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11D5-F6F2-6A71-BDF4-05CF53EFB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B92E8E-BC8E-EB16-83E5-5EB552D731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37CCC-3C69-4DD7-12BA-6C9A76E1BBD1}"/>
              </a:ext>
            </a:extLst>
          </p:cNvPr>
          <p:cNvSpPr>
            <a:spLocks noGrp="1"/>
          </p:cNvSpPr>
          <p:nvPr>
            <p:ph type="dt" sz="half" idx="10"/>
          </p:nvPr>
        </p:nvSpPr>
        <p:spPr/>
        <p:txBody>
          <a:bodyPr/>
          <a:lstStyle/>
          <a:p>
            <a:fld id="{EC6946E0-B590-6349-80E4-8E6DFDF19861}" type="datetimeFigureOut">
              <a:t>11/1/23</a:t>
            </a:fld>
            <a:endParaRPr lang="en-US"/>
          </a:p>
        </p:txBody>
      </p:sp>
      <p:sp>
        <p:nvSpPr>
          <p:cNvPr id="5" name="Footer Placeholder 4">
            <a:extLst>
              <a:ext uri="{FF2B5EF4-FFF2-40B4-BE49-F238E27FC236}">
                <a16:creationId xmlns:a16="http://schemas.microsoft.com/office/drawing/2014/main" id="{AD01214F-889A-990C-DABD-4E7C219E7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1B2DE-08E3-DB85-2AC9-0A4B29583759}"/>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362895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4307-716F-519C-E001-23AAC8519A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A7C6D4-34A6-2EEE-5178-C1592C34D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CD754-B688-AB5E-4C13-3C871C56511C}"/>
              </a:ext>
            </a:extLst>
          </p:cNvPr>
          <p:cNvSpPr>
            <a:spLocks noGrp="1"/>
          </p:cNvSpPr>
          <p:nvPr>
            <p:ph type="dt" sz="half" idx="10"/>
          </p:nvPr>
        </p:nvSpPr>
        <p:spPr/>
        <p:txBody>
          <a:bodyPr/>
          <a:lstStyle/>
          <a:p>
            <a:fld id="{EC6946E0-B590-6349-80E4-8E6DFDF19861}" type="datetimeFigureOut">
              <a:t>11/1/23</a:t>
            </a:fld>
            <a:endParaRPr lang="en-US"/>
          </a:p>
        </p:txBody>
      </p:sp>
      <p:sp>
        <p:nvSpPr>
          <p:cNvPr id="5" name="Footer Placeholder 4">
            <a:extLst>
              <a:ext uri="{FF2B5EF4-FFF2-40B4-BE49-F238E27FC236}">
                <a16:creationId xmlns:a16="http://schemas.microsoft.com/office/drawing/2014/main" id="{002D368F-39E6-0586-3CA3-42C1BADE8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F3A3B-78F1-11A8-210C-76C59D2759CC}"/>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3335807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9DEB50-B177-C84E-F0AD-3A79F2A3E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775AFE-B9E3-A86F-727F-5E719256BF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2D917-1D4A-202C-244D-77CBB472A2E7}"/>
              </a:ext>
            </a:extLst>
          </p:cNvPr>
          <p:cNvSpPr>
            <a:spLocks noGrp="1"/>
          </p:cNvSpPr>
          <p:nvPr>
            <p:ph type="dt" sz="half" idx="10"/>
          </p:nvPr>
        </p:nvSpPr>
        <p:spPr/>
        <p:txBody>
          <a:bodyPr/>
          <a:lstStyle/>
          <a:p>
            <a:fld id="{EC6946E0-B590-6349-80E4-8E6DFDF19861}" type="datetimeFigureOut">
              <a:t>11/1/23</a:t>
            </a:fld>
            <a:endParaRPr lang="en-US"/>
          </a:p>
        </p:txBody>
      </p:sp>
      <p:sp>
        <p:nvSpPr>
          <p:cNvPr id="5" name="Footer Placeholder 4">
            <a:extLst>
              <a:ext uri="{FF2B5EF4-FFF2-40B4-BE49-F238E27FC236}">
                <a16:creationId xmlns:a16="http://schemas.microsoft.com/office/drawing/2014/main" id="{49B53191-2E35-5D6D-A763-ECAFD808E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AAA3-C38B-4D2C-7EE5-F3D9B869AAD2}"/>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91193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bg>
      <p:bgPr>
        <a:blipFill>
          <a:blip r:embed="rId2">
            <a:alphaModFix amt="0"/>
          </a:blip>
          <a:stretch>
            <a:fillRect/>
          </a:stretch>
        </a:blipFill>
        <a:effectLst/>
      </p:bgPr>
    </p:bg>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3">
            <a:alphaModFix/>
          </a:blip>
          <a:srcRect/>
          <a:stretch/>
        </p:blipFill>
        <p:spPr>
          <a:xfrm>
            <a:off x="-19921" y="6652164"/>
            <a:ext cx="9166412" cy="213307"/>
          </a:xfrm>
          <a:prstGeom prst="rect">
            <a:avLst/>
          </a:prstGeom>
          <a:noFill/>
          <a:ln>
            <a:noFill/>
          </a:ln>
        </p:spPr>
      </p:pic>
      <p:sp>
        <p:nvSpPr>
          <p:cNvPr id="56" name="Google Shape;56;p14"/>
          <p:cNvSpPr/>
          <p:nvPr/>
        </p:nvSpPr>
        <p:spPr>
          <a:xfrm>
            <a:off x="-8858" y="5768215"/>
            <a:ext cx="12220779" cy="886711"/>
          </a:xfrm>
          <a:prstGeom prst="rect">
            <a:avLst/>
          </a:prstGeom>
          <a:solidFill>
            <a:schemeClr val="lt1"/>
          </a:solidFill>
          <a:ln>
            <a:noFill/>
          </a:ln>
        </p:spPr>
        <p:txBody>
          <a:bodyPr spcFirstLastPara="1" wrap="square" lIns="121900" tIns="60933" rIns="121900" bIns="60933" anchor="t" anchorCtr="0">
            <a:noAutofit/>
          </a:bodyPr>
          <a:lstStyle/>
          <a:p>
            <a:pPr marL="0" marR="0" lvl="0" indent="0" algn="r" rtl="0">
              <a:lnSpc>
                <a:spcPct val="100000"/>
              </a:lnSpc>
              <a:spcBef>
                <a:spcPts val="0"/>
              </a:spcBef>
              <a:spcAft>
                <a:spcPts val="0"/>
              </a:spcAft>
              <a:buClr>
                <a:schemeClr val="dk1"/>
              </a:buClr>
              <a:buSzPts val="2400"/>
              <a:buFont typeface="Times"/>
              <a:buNone/>
            </a:pPr>
            <a:r>
              <a:rPr lang="en" sz="3200" b="0" i="0" u="none" strike="noStrike" cap="none">
                <a:solidFill>
                  <a:schemeClr val="dk1"/>
                </a:solidFill>
                <a:latin typeface="Times"/>
                <a:ea typeface="Times"/>
                <a:cs typeface="Times"/>
                <a:sym typeface="Times"/>
              </a:rPr>
              <a:t> </a:t>
            </a:r>
            <a:endParaRPr sz="2400"/>
          </a:p>
        </p:txBody>
      </p:sp>
      <p:pic>
        <p:nvPicPr>
          <p:cNvPr id="57" name="Google Shape;57;p14" descr="top.png"/>
          <p:cNvPicPr preferRelativeResize="0"/>
          <p:nvPr/>
        </p:nvPicPr>
        <p:blipFill rotWithShape="1">
          <a:blip r:embed="rId4">
            <a:alphaModFix/>
          </a:blip>
          <a:srcRect/>
          <a:stretch/>
        </p:blipFill>
        <p:spPr>
          <a:xfrm>
            <a:off x="-2" y="-1865"/>
            <a:ext cx="9144003" cy="384305"/>
          </a:xfrm>
          <a:prstGeom prst="rect">
            <a:avLst/>
          </a:prstGeom>
          <a:noFill/>
          <a:ln>
            <a:noFill/>
          </a:ln>
        </p:spPr>
      </p:pic>
      <p:sp>
        <p:nvSpPr>
          <p:cNvPr id="58" name="Google Shape;58;p14"/>
          <p:cNvSpPr txBox="1"/>
          <p:nvPr/>
        </p:nvSpPr>
        <p:spPr>
          <a:xfrm>
            <a:off x="239349" y="6152115"/>
            <a:ext cx="6048672" cy="36004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 sz="1600" b="1" i="0">
                <a:solidFill>
                  <a:srgbClr val="A69C95"/>
                </a:solidFill>
                <a:latin typeface="Arial"/>
                <a:ea typeface="Arial"/>
                <a:cs typeface="Arial"/>
                <a:sym typeface="Arial"/>
              </a:rPr>
              <a:t>uOttawa.ca</a:t>
            </a:r>
            <a:endParaRPr sz="1600" b="1" i="0">
              <a:solidFill>
                <a:srgbClr val="A69C95"/>
              </a:solidFill>
              <a:latin typeface="Arial"/>
              <a:ea typeface="Arial"/>
              <a:cs typeface="Arial"/>
              <a:sym typeface="Arial"/>
            </a:endParaRPr>
          </a:p>
        </p:txBody>
      </p:sp>
      <p:pic>
        <p:nvPicPr>
          <p:cNvPr id="59" name="Google Shape;59;p14" descr="uOttawa_HOR_WG7.png"/>
          <p:cNvPicPr preferRelativeResize="0"/>
          <p:nvPr/>
        </p:nvPicPr>
        <p:blipFill rotWithShape="1">
          <a:blip r:embed="rId5">
            <a:alphaModFix/>
          </a:blip>
          <a:srcRect/>
          <a:stretch/>
        </p:blipFill>
        <p:spPr>
          <a:xfrm>
            <a:off x="9612490" y="5947835"/>
            <a:ext cx="1697565" cy="454040"/>
          </a:xfrm>
          <a:prstGeom prst="rect">
            <a:avLst/>
          </a:prstGeom>
          <a:noFill/>
          <a:ln>
            <a:noFill/>
          </a:ln>
        </p:spPr>
      </p:pic>
    </p:spTree>
    <p:extLst>
      <p:ext uri="{BB962C8B-B14F-4D97-AF65-F5344CB8AC3E}">
        <p14:creationId xmlns:p14="http://schemas.microsoft.com/office/powerpoint/2010/main" val="27763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550333" y="692696"/>
            <a:ext cx="10366176" cy="86409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5"/>
          <p:cNvSpPr txBox="1">
            <a:spLocks noGrp="1"/>
          </p:cNvSpPr>
          <p:nvPr>
            <p:ph type="body" idx="1"/>
          </p:nvPr>
        </p:nvSpPr>
        <p:spPr>
          <a:xfrm>
            <a:off x="527381" y="1700808"/>
            <a:ext cx="10363200" cy="3753544"/>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pic>
        <p:nvPicPr>
          <p:cNvPr id="63" name="Google Shape;63;p15"/>
          <p:cNvPicPr preferRelativeResize="0"/>
          <p:nvPr/>
        </p:nvPicPr>
        <p:blipFill rotWithShape="1">
          <a:blip r:embed="rId2">
            <a:alphaModFix/>
          </a:blip>
          <a:srcRect/>
          <a:stretch/>
        </p:blipFill>
        <p:spPr>
          <a:xfrm>
            <a:off x="-19921" y="6652164"/>
            <a:ext cx="9166412" cy="213307"/>
          </a:xfrm>
          <a:prstGeom prst="rect">
            <a:avLst/>
          </a:prstGeom>
          <a:noFill/>
          <a:ln>
            <a:noFill/>
          </a:ln>
        </p:spPr>
      </p:pic>
      <p:sp>
        <p:nvSpPr>
          <p:cNvPr id="64" name="Google Shape;64;p15"/>
          <p:cNvSpPr/>
          <p:nvPr/>
        </p:nvSpPr>
        <p:spPr>
          <a:xfrm>
            <a:off x="-8857" y="5768215"/>
            <a:ext cx="12200857" cy="886711"/>
          </a:xfrm>
          <a:prstGeom prst="rect">
            <a:avLst/>
          </a:prstGeom>
          <a:solidFill>
            <a:schemeClr val="lt1"/>
          </a:solidFill>
          <a:ln>
            <a:noFill/>
          </a:ln>
        </p:spPr>
        <p:txBody>
          <a:bodyPr spcFirstLastPara="1" wrap="square" lIns="121900" tIns="60933" rIns="121900" bIns="60933" anchor="t" anchorCtr="0">
            <a:noAutofit/>
          </a:bodyPr>
          <a:lstStyle/>
          <a:p>
            <a:pPr marL="0" marR="0" lvl="0" indent="0" algn="r" rtl="0">
              <a:lnSpc>
                <a:spcPct val="100000"/>
              </a:lnSpc>
              <a:spcBef>
                <a:spcPts val="0"/>
              </a:spcBef>
              <a:spcAft>
                <a:spcPts val="0"/>
              </a:spcAft>
              <a:buClr>
                <a:schemeClr val="dk1"/>
              </a:buClr>
              <a:buSzPts val="2400"/>
              <a:buFont typeface="Times"/>
              <a:buNone/>
            </a:pPr>
            <a:r>
              <a:rPr lang="en" sz="3200" b="0" i="0" u="none" strike="noStrike" cap="none">
                <a:solidFill>
                  <a:schemeClr val="dk1"/>
                </a:solidFill>
                <a:latin typeface="Times"/>
                <a:ea typeface="Times"/>
                <a:cs typeface="Times"/>
                <a:sym typeface="Times"/>
              </a:rPr>
              <a:t> </a:t>
            </a:r>
            <a:endParaRPr sz="2400"/>
          </a:p>
        </p:txBody>
      </p:sp>
      <p:pic>
        <p:nvPicPr>
          <p:cNvPr id="65" name="Google Shape;65;p15" descr="top.png"/>
          <p:cNvPicPr preferRelativeResize="0"/>
          <p:nvPr/>
        </p:nvPicPr>
        <p:blipFill rotWithShape="1">
          <a:blip r:embed="rId3">
            <a:alphaModFix/>
          </a:blip>
          <a:srcRect/>
          <a:stretch/>
        </p:blipFill>
        <p:spPr>
          <a:xfrm>
            <a:off x="-2" y="-1865"/>
            <a:ext cx="9144003" cy="384305"/>
          </a:xfrm>
          <a:prstGeom prst="rect">
            <a:avLst/>
          </a:prstGeom>
          <a:noFill/>
          <a:ln>
            <a:noFill/>
          </a:ln>
        </p:spPr>
      </p:pic>
      <p:sp>
        <p:nvSpPr>
          <p:cNvPr id="66" name="Google Shape;66;p15"/>
          <p:cNvSpPr txBox="1"/>
          <p:nvPr/>
        </p:nvSpPr>
        <p:spPr>
          <a:xfrm>
            <a:off x="239349" y="6152115"/>
            <a:ext cx="6048672" cy="36004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 sz="1600" b="1" i="0">
                <a:solidFill>
                  <a:srgbClr val="A69C95"/>
                </a:solidFill>
                <a:latin typeface="Arial"/>
                <a:ea typeface="Arial"/>
                <a:cs typeface="Arial"/>
                <a:sym typeface="Arial"/>
              </a:rPr>
              <a:t>uOttawa.ca</a:t>
            </a:r>
            <a:endParaRPr sz="1600" b="1" i="0">
              <a:solidFill>
                <a:srgbClr val="A69C95"/>
              </a:solidFill>
              <a:latin typeface="Arial"/>
              <a:ea typeface="Arial"/>
              <a:cs typeface="Arial"/>
              <a:sym typeface="Arial"/>
            </a:endParaRPr>
          </a:p>
        </p:txBody>
      </p:sp>
      <p:pic>
        <p:nvPicPr>
          <p:cNvPr id="67" name="Google Shape;67;p15" descr="uOttawa_HOR_WG7.png"/>
          <p:cNvPicPr preferRelativeResize="0"/>
          <p:nvPr/>
        </p:nvPicPr>
        <p:blipFill rotWithShape="1">
          <a:blip r:embed="rId4">
            <a:alphaModFix/>
          </a:blip>
          <a:srcRect/>
          <a:stretch/>
        </p:blipFill>
        <p:spPr>
          <a:xfrm>
            <a:off x="9612490" y="5947835"/>
            <a:ext cx="1697565" cy="454040"/>
          </a:xfrm>
          <a:prstGeom prst="rect">
            <a:avLst/>
          </a:prstGeom>
          <a:noFill/>
          <a:ln>
            <a:noFill/>
          </a:ln>
        </p:spPr>
      </p:pic>
    </p:spTree>
    <p:extLst>
      <p:ext uri="{BB962C8B-B14F-4D97-AF65-F5344CB8AC3E}">
        <p14:creationId xmlns:p14="http://schemas.microsoft.com/office/powerpoint/2010/main" val="210924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2B0-AD2C-6829-52BB-24C1931CB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A1E7B4-7F9C-E9AF-09A8-DC9229D06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73D21-12D8-DC42-2282-52CCAEB3031E}"/>
              </a:ext>
            </a:extLst>
          </p:cNvPr>
          <p:cNvSpPr>
            <a:spLocks noGrp="1"/>
          </p:cNvSpPr>
          <p:nvPr>
            <p:ph type="dt" sz="half" idx="10"/>
          </p:nvPr>
        </p:nvSpPr>
        <p:spPr/>
        <p:txBody>
          <a:bodyPr/>
          <a:lstStyle/>
          <a:p>
            <a:fld id="{EC6946E0-B590-6349-80E4-8E6DFDF19861}" type="datetimeFigureOut">
              <a:t>11/1/23</a:t>
            </a:fld>
            <a:endParaRPr lang="en-US"/>
          </a:p>
        </p:txBody>
      </p:sp>
      <p:sp>
        <p:nvSpPr>
          <p:cNvPr id="5" name="Footer Placeholder 4">
            <a:extLst>
              <a:ext uri="{FF2B5EF4-FFF2-40B4-BE49-F238E27FC236}">
                <a16:creationId xmlns:a16="http://schemas.microsoft.com/office/drawing/2014/main" id="{F9F1CE34-759F-87C0-C3C0-4670ECFA3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AEFC8-DEF4-F0C0-CF78-A84CEEAB3515}"/>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2176823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CBFF-A62C-0C23-7A8B-5BA75D86C0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1F6337-2B46-D4E8-2C16-07317736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2362CA-452F-A950-2ED9-7BACF66E353C}"/>
              </a:ext>
            </a:extLst>
          </p:cNvPr>
          <p:cNvSpPr>
            <a:spLocks noGrp="1"/>
          </p:cNvSpPr>
          <p:nvPr>
            <p:ph type="dt" sz="half" idx="10"/>
          </p:nvPr>
        </p:nvSpPr>
        <p:spPr/>
        <p:txBody>
          <a:bodyPr/>
          <a:lstStyle/>
          <a:p>
            <a:fld id="{EC6946E0-B590-6349-80E4-8E6DFDF19861}" type="datetimeFigureOut">
              <a:t>11/1/23</a:t>
            </a:fld>
            <a:endParaRPr lang="en-US"/>
          </a:p>
        </p:txBody>
      </p:sp>
      <p:sp>
        <p:nvSpPr>
          <p:cNvPr id="5" name="Footer Placeholder 4">
            <a:extLst>
              <a:ext uri="{FF2B5EF4-FFF2-40B4-BE49-F238E27FC236}">
                <a16:creationId xmlns:a16="http://schemas.microsoft.com/office/drawing/2014/main" id="{DC23C14A-E8D7-706A-6278-13315B744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708DE-FEBE-9E08-5BBA-63D01B75F9A3}"/>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1746487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B185-FABE-FAE0-53D5-468878E68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CB65-A671-AEB7-62E2-29539DF79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91885B-CEC5-2172-4EF9-BE2292968A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676BD-A5F7-3092-85E7-AC5E72A86E16}"/>
              </a:ext>
            </a:extLst>
          </p:cNvPr>
          <p:cNvSpPr>
            <a:spLocks noGrp="1"/>
          </p:cNvSpPr>
          <p:nvPr>
            <p:ph type="dt" sz="half" idx="10"/>
          </p:nvPr>
        </p:nvSpPr>
        <p:spPr/>
        <p:txBody>
          <a:bodyPr/>
          <a:lstStyle/>
          <a:p>
            <a:fld id="{EC6946E0-B590-6349-80E4-8E6DFDF19861}" type="datetimeFigureOut">
              <a:t>11/1/23</a:t>
            </a:fld>
            <a:endParaRPr lang="en-US"/>
          </a:p>
        </p:txBody>
      </p:sp>
      <p:sp>
        <p:nvSpPr>
          <p:cNvPr id="6" name="Footer Placeholder 5">
            <a:extLst>
              <a:ext uri="{FF2B5EF4-FFF2-40B4-BE49-F238E27FC236}">
                <a16:creationId xmlns:a16="http://schemas.microsoft.com/office/drawing/2014/main" id="{0BF11F5D-096D-83C8-B217-B5C6E9228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98856-1055-C497-EA1D-9CE5C0165BCE}"/>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2143450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32D3-1E25-D2B9-3F1A-BA7F90926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FFC4E7-A0ED-6364-B3AA-7BB3271D30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7EBC26-EF99-D4FB-DD56-0857F84F18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64F913-F4D3-2781-89C9-DD36643BAD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E0EB28-D5DE-7B6B-5231-02B3A522F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721830-0D0C-BF39-5AD6-01E38192252B}"/>
              </a:ext>
            </a:extLst>
          </p:cNvPr>
          <p:cNvSpPr>
            <a:spLocks noGrp="1"/>
          </p:cNvSpPr>
          <p:nvPr>
            <p:ph type="dt" sz="half" idx="10"/>
          </p:nvPr>
        </p:nvSpPr>
        <p:spPr/>
        <p:txBody>
          <a:bodyPr/>
          <a:lstStyle/>
          <a:p>
            <a:fld id="{EC6946E0-B590-6349-80E4-8E6DFDF19861}" type="datetimeFigureOut">
              <a:t>11/1/23</a:t>
            </a:fld>
            <a:endParaRPr lang="en-US"/>
          </a:p>
        </p:txBody>
      </p:sp>
      <p:sp>
        <p:nvSpPr>
          <p:cNvPr id="8" name="Footer Placeholder 7">
            <a:extLst>
              <a:ext uri="{FF2B5EF4-FFF2-40B4-BE49-F238E27FC236}">
                <a16:creationId xmlns:a16="http://schemas.microsoft.com/office/drawing/2014/main" id="{85AD8FF5-CC59-DF2F-716B-C0747BE8BA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197DD-807F-9BF5-9C61-D39B0C976BF4}"/>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273983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BAAE-B8DA-4752-0397-39AB7F4DF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BCFE9A-27B0-494D-0509-78557A6DF443}"/>
              </a:ext>
            </a:extLst>
          </p:cNvPr>
          <p:cNvSpPr>
            <a:spLocks noGrp="1"/>
          </p:cNvSpPr>
          <p:nvPr>
            <p:ph type="dt" sz="half" idx="10"/>
          </p:nvPr>
        </p:nvSpPr>
        <p:spPr/>
        <p:txBody>
          <a:bodyPr/>
          <a:lstStyle/>
          <a:p>
            <a:fld id="{EC6946E0-B590-6349-80E4-8E6DFDF19861}" type="datetimeFigureOut">
              <a:t>11/1/23</a:t>
            </a:fld>
            <a:endParaRPr lang="en-US"/>
          </a:p>
        </p:txBody>
      </p:sp>
      <p:sp>
        <p:nvSpPr>
          <p:cNvPr id="4" name="Footer Placeholder 3">
            <a:extLst>
              <a:ext uri="{FF2B5EF4-FFF2-40B4-BE49-F238E27FC236}">
                <a16:creationId xmlns:a16="http://schemas.microsoft.com/office/drawing/2014/main" id="{77DF520E-F6E6-3BC2-2E5C-26917861A7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C98F70-9B20-027A-EE80-39F748FD9867}"/>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352481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E58734-73EE-063C-45EA-C7C11498F481}"/>
              </a:ext>
            </a:extLst>
          </p:cNvPr>
          <p:cNvSpPr>
            <a:spLocks noGrp="1"/>
          </p:cNvSpPr>
          <p:nvPr>
            <p:ph type="dt" sz="half" idx="10"/>
          </p:nvPr>
        </p:nvSpPr>
        <p:spPr/>
        <p:txBody>
          <a:bodyPr/>
          <a:lstStyle/>
          <a:p>
            <a:fld id="{EC6946E0-B590-6349-80E4-8E6DFDF19861}" type="datetimeFigureOut">
              <a:t>11/1/23</a:t>
            </a:fld>
            <a:endParaRPr lang="en-US"/>
          </a:p>
        </p:txBody>
      </p:sp>
      <p:sp>
        <p:nvSpPr>
          <p:cNvPr id="3" name="Footer Placeholder 2">
            <a:extLst>
              <a:ext uri="{FF2B5EF4-FFF2-40B4-BE49-F238E27FC236}">
                <a16:creationId xmlns:a16="http://schemas.microsoft.com/office/drawing/2014/main" id="{39510317-C05F-F63D-D317-F7773C1516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633227-E280-DFB4-7A3F-57A528DA9B73}"/>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3939610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472E-F199-1BC1-A01F-248B9A45D6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3316EF-B1F7-9496-2992-F716F6418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F1C116-A424-75E7-F082-8D9F2A3E2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4EF75C-484C-D307-88E7-4012FB90321E}"/>
              </a:ext>
            </a:extLst>
          </p:cNvPr>
          <p:cNvSpPr>
            <a:spLocks noGrp="1"/>
          </p:cNvSpPr>
          <p:nvPr>
            <p:ph type="dt" sz="half" idx="10"/>
          </p:nvPr>
        </p:nvSpPr>
        <p:spPr/>
        <p:txBody>
          <a:bodyPr/>
          <a:lstStyle/>
          <a:p>
            <a:fld id="{EC6946E0-B590-6349-80E4-8E6DFDF19861}" type="datetimeFigureOut">
              <a:t>11/1/23</a:t>
            </a:fld>
            <a:endParaRPr lang="en-US"/>
          </a:p>
        </p:txBody>
      </p:sp>
      <p:sp>
        <p:nvSpPr>
          <p:cNvPr id="6" name="Footer Placeholder 5">
            <a:extLst>
              <a:ext uri="{FF2B5EF4-FFF2-40B4-BE49-F238E27FC236}">
                <a16:creationId xmlns:a16="http://schemas.microsoft.com/office/drawing/2014/main" id="{F84627F9-10DE-5118-4553-2CB8F0891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1503E-1371-49A5-525F-7A52B609BD08}"/>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407284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49D0-C392-1732-348B-32393530E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B83663-4637-7BDF-63D1-D71A487003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A3B6C7-2951-73AA-5BF0-DD7F8DB69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8C1E3-0A9C-E306-E1DE-0BCAFB7B50D8}"/>
              </a:ext>
            </a:extLst>
          </p:cNvPr>
          <p:cNvSpPr>
            <a:spLocks noGrp="1"/>
          </p:cNvSpPr>
          <p:nvPr>
            <p:ph type="dt" sz="half" idx="10"/>
          </p:nvPr>
        </p:nvSpPr>
        <p:spPr/>
        <p:txBody>
          <a:bodyPr/>
          <a:lstStyle/>
          <a:p>
            <a:fld id="{EC6946E0-B590-6349-80E4-8E6DFDF19861}" type="datetimeFigureOut">
              <a:t>11/1/23</a:t>
            </a:fld>
            <a:endParaRPr lang="en-US"/>
          </a:p>
        </p:txBody>
      </p:sp>
      <p:sp>
        <p:nvSpPr>
          <p:cNvPr id="6" name="Footer Placeholder 5">
            <a:extLst>
              <a:ext uri="{FF2B5EF4-FFF2-40B4-BE49-F238E27FC236}">
                <a16:creationId xmlns:a16="http://schemas.microsoft.com/office/drawing/2014/main" id="{C10512B3-A132-C4C8-5D05-C1BCEBA04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CC681F-E925-AC98-3401-18F0DB366B27}"/>
              </a:ext>
            </a:extLst>
          </p:cNvPr>
          <p:cNvSpPr>
            <a:spLocks noGrp="1"/>
          </p:cNvSpPr>
          <p:nvPr>
            <p:ph type="sldNum" sz="quarter" idx="12"/>
          </p:nvPr>
        </p:nvSpPr>
        <p:spPr/>
        <p:txBody>
          <a:bodyPr/>
          <a:lstStyle/>
          <a:p>
            <a:fld id="{E2885D32-C6DA-7247-8322-6F17ABCF37BD}" type="slidenum">
              <a:t>‹#›</a:t>
            </a:fld>
            <a:endParaRPr lang="en-US"/>
          </a:p>
        </p:txBody>
      </p:sp>
    </p:spTree>
    <p:extLst>
      <p:ext uri="{BB962C8B-B14F-4D97-AF65-F5344CB8AC3E}">
        <p14:creationId xmlns:p14="http://schemas.microsoft.com/office/powerpoint/2010/main" val="270282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13FDF2-E43C-8319-9934-6095F1DDE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ACCC27-636F-0268-9C89-9EA88824F9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3115A-9883-19D9-86C0-8BC728B6E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46E0-B590-6349-80E4-8E6DFDF19861}" type="datetimeFigureOut">
              <a:t>11/1/23</a:t>
            </a:fld>
            <a:endParaRPr lang="en-US"/>
          </a:p>
        </p:txBody>
      </p:sp>
      <p:sp>
        <p:nvSpPr>
          <p:cNvPr id="5" name="Footer Placeholder 4">
            <a:extLst>
              <a:ext uri="{FF2B5EF4-FFF2-40B4-BE49-F238E27FC236}">
                <a16:creationId xmlns:a16="http://schemas.microsoft.com/office/drawing/2014/main" id="{D99155B0-27E2-AC9D-023A-1267E1C77A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DF08AC-A204-6AD1-F954-3F98B2D51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85D32-C6DA-7247-8322-6F17ABCF37BD}" type="slidenum">
              <a:t>‹#›</a:t>
            </a:fld>
            <a:endParaRPr lang="en-US"/>
          </a:p>
        </p:txBody>
      </p:sp>
    </p:spTree>
    <p:extLst>
      <p:ext uri="{BB962C8B-B14F-4D97-AF65-F5344CB8AC3E}">
        <p14:creationId xmlns:p14="http://schemas.microsoft.com/office/powerpoint/2010/main" val="261911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5"/>
          <p:cNvPicPr preferRelativeResize="0"/>
          <p:nvPr/>
        </p:nvPicPr>
        <p:blipFill rotWithShape="1">
          <a:blip r:embed="rId3">
            <a:alphaModFix/>
          </a:blip>
          <a:srcRect l="2945" r="2944"/>
          <a:stretch/>
        </p:blipFill>
        <p:spPr>
          <a:xfrm>
            <a:off x="0" y="116632"/>
            <a:ext cx="12192000" cy="6578749"/>
          </a:xfrm>
          <a:prstGeom prst="rect">
            <a:avLst/>
          </a:prstGeom>
          <a:noFill/>
          <a:ln>
            <a:noFill/>
          </a:ln>
        </p:spPr>
      </p:pic>
      <p:grpSp>
        <p:nvGrpSpPr>
          <p:cNvPr id="149" name="Google Shape;149;p25"/>
          <p:cNvGrpSpPr/>
          <p:nvPr/>
        </p:nvGrpSpPr>
        <p:grpSpPr>
          <a:xfrm>
            <a:off x="-19922" y="-1865"/>
            <a:ext cx="12231843" cy="6867337"/>
            <a:chOff x="-14941" y="-1866"/>
            <a:chExt cx="9173882" cy="6867337"/>
          </a:xfrm>
        </p:grpSpPr>
        <p:pic>
          <p:nvPicPr>
            <p:cNvPr id="150" name="Google Shape;150;p25"/>
            <p:cNvPicPr preferRelativeResize="0"/>
            <p:nvPr/>
          </p:nvPicPr>
          <p:blipFill rotWithShape="1">
            <a:blip r:embed="rId4">
              <a:alphaModFix/>
            </a:blip>
            <a:srcRect/>
            <a:stretch/>
          </p:blipFill>
          <p:spPr>
            <a:xfrm>
              <a:off x="-14941" y="6652164"/>
              <a:ext cx="9166412" cy="213307"/>
            </a:xfrm>
            <a:prstGeom prst="rect">
              <a:avLst/>
            </a:prstGeom>
            <a:noFill/>
            <a:ln>
              <a:noFill/>
            </a:ln>
          </p:spPr>
        </p:pic>
        <p:sp>
          <p:nvSpPr>
            <p:cNvPr id="151" name="Google Shape;151;p25"/>
            <p:cNvSpPr/>
            <p:nvPr/>
          </p:nvSpPr>
          <p:spPr>
            <a:xfrm>
              <a:off x="-6643" y="5768214"/>
              <a:ext cx="9165584" cy="886711"/>
            </a:xfrm>
            <a:prstGeom prst="rect">
              <a:avLst/>
            </a:prstGeom>
            <a:solidFill>
              <a:schemeClr val="dk1">
                <a:alpha val="74901"/>
              </a:schemeClr>
            </a:solidFill>
            <a:ln>
              <a:noFill/>
            </a:ln>
          </p:spPr>
          <p:txBody>
            <a:bodyPr spcFirstLastPara="1" wrap="square" lIns="121900" tIns="60933" rIns="121900" bIns="60933" anchor="t" anchorCtr="0">
              <a:noAutofit/>
            </a:bodyPr>
            <a:lstStyle/>
            <a:p>
              <a:pPr algn="r">
                <a:buClr>
                  <a:schemeClr val="dk1"/>
                </a:buClr>
                <a:buSzPts val="2400"/>
              </a:pPr>
              <a:r>
                <a:rPr lang="en" sz="3200">
                  <a:solidFill>
                    <a:schemeClr val="dk1"/>
                  </a:solidFill>
                  <a:latin typeface="Times"/>
                  <a:ea typeface="Times"/>
                  <a:cs typeface="Times"/>
                  <a:sym typeface="Times"/>
                </a:rPr>
                <a:t> </a:t>
              </a:r>
              <a:endParaRPr sz="2400"/>
            </a:p>
          </p:txBody>
        </p:sp>
        <p:pic>
          <p:nvPicPr>
            <p:cNvPr id="152" name="Google Shape;152;p25" descr="uOttawa_HOR_WHITE.png"/>
            <p:cNvPicPr preferRelativeResize="0"/>
            <p:nvPr/>
          </p:nvPicPr>
          <p:blipFill rotWithShape="1">
            <a:blip r:embed="rId5">
              <a:alphaModFix/>
            </a:blip>
            <a:srcRect/>
            <a:stretch/>
          </p:blipFill>
          <p:spPr>
            <a:xfrm>
              <a:off x="7345017" y="5949280"/>
              <a:ext cx="1561972" cy="452923"/>
            </a:xfrm>
            <a:prstGeom prst="rect">
              <a:avLst/>
            </a:prstGeom>
            <a:noFill/>
            <a:ln>
              <a:noFill/>
            </a:ln>
          </p:spPr>
        </p:pic>
        <p:pic>
          <p:nvPicPr>
            <p:cNvPr id="153" name="Google Shape;153;p25" descr="top.png"/>
            <p:cNvPicPr preferRelativeResize="0"/>
            <p:nvPr/>
          </p:nvPicPr>
          <p:blipFill rotWithShape="1">
            <a:blip r:embed="rId6">
              <a:alphaModFix/>
            </a:blip>
            <a:srcRect/>
            <a:stretch/>
          </p:blipFill>
          <p:spPr>
            <a:xfrm>
              <a:off x="-1" y="-1866"/>
              <a:ext cx="9144002" cy="384305"/>
            </a:xfrm>
            <a:prstGeom prst="rect">
              <a:avLst/>
            </a:prstGeom>
            <a:noFill/>
            <a:ln>
              <a:noFill/>
            </a:ln>
          </p:spPr>
        </p:pic>
      </p:grpSp>
      <p:sp>
        <p:nvSpPr>
          <p:cNvPr id="154" name="Google Shape;154;p25"/>
          <p:cNvSpPr txBox="1"/>
          <p:nvPr/>
        </p:nvSpPr>
        <p:spPr>
          <a:xfrm>
            <a:off x="239349" y="6152115"/>
            <a:ext cx="6048672" cy="360040"/>
          </a:xfrm>
          <a:prstGeom prst="rect">
            <a:avLst/>
          </a:prstGeom>
          <a:noFill/>
          <a:ln>
            <a:noFill/>
          </a:ln>
        </p:spPr>
        <p:txBody>
          <a:bodyPr spcFirstLastPara="1" wrap="square" lIns="121900" tIns="60933" rIns="121900" bIns="60933" anchor="t" anchorCtr="0">
            <a:noAutofit/>
          </a:bodyPr>
          <a:lstStyle/>
          <a:p>
            <a:r>
              <a:rPr lang="en" sz="1600" b="1">
                <a:solidFill>
                  <a:schemeClr val="lt1"/>
                </a:solidFill>
                <a:latin typeface="Arial"/>
                <a:ea typeface="Arial"/>
                <a:cs typeface="Arial"/>
                <a:sym typeface="Arial"/>
              </a:rPr>
              <a:t>uOttawa.ca</a:t>
            </a:r>
            <a:endParaRPr sz="1600" b="1">
              <a:solidFill>
                <a:schemeClr val="lt1"/>
              </a:solidFill>
              <a:latin typeface="Arial"/>
              <a:ea typeface="Arial"/>
              <a:cs typeface="Arial"/>
              <a:sym typeface="Arial"/>
            </a:endParaRPr>
          </a:p>
        </p:txBody>
      </p:sp>
      <p:sp>
        <p:nvSpPr>
          <p:cNvPr id="155" name="Google Shape;155;p25"/>
          <p:cNvSpPr/>
          <p:nvPr/>
        </p:nvSpPr>
        <p:spPr>
          <a:xfrm>
            <a:off x="2351584" y="2852936"/>
            <a:ext cx="9840416" cy="1224136"/>
          </a:xfrm>
          <a:prstGeom prst="rect">
            <a:avLst/>
          </a:prstGeom>
          <a:solidFill>
            <a:schemeClr val="dk1">
              <a:alpha val="74901"/>
            </a:schemeClr>
          </a:solidFill>
          <a:ln>
            <a:noFill/>
          </a:ln>
        </p:spPr>
        <p:txBody>
          <a:bodyPr spcFirstLastPara="1" wrap="square" lIns="121900" tIns="60933" rIns="121900" bIns="60933" anchor="t" anchorCtr="0">
            <a:noAutofit/>
          </a:bodyPr>
          <a:lstStyle/>
          <a:p>
            <a:pPr algn="r">
              <a:buClr>
                <a:schemeClr val="dk1"/>
              </a:buClr>
              <a:buSzPts val="2400"/>
            </a:pPr>
            <a:endParaRPr sz="3200">
              <a:solidFill>
                <a:schemeClr val="dk1"/>
              </a:solidFill>
              <a:latin typeface="Times"/>
              <a:ea typeface="Times"/>
              <a:cs typeface="Times"/>
              <a:sym typeface="Times"/>
            </a:endParaRPr>
          </a:p>
        </p:txBody>
      </p:sp>
      <p:sp>
        <p:nvSpPr>
          <p:cNvPr id="156" name="Google Shape;156;p25"/>
          <p:cNvSpPr/>
          <p:nvPr/>
        </p:nvSpPr>
        <p:spPr>
          <a:xfrm>
            <a:off x="2351600" y="4077072"/>
            <a:ext cx="9840400" cy="625196"/>
          </a:xfrm>
          <a:prstGeom prst="rect">
            <a:avLst/>
          </a:prstGeom>
          <a:solidFill>
            <a:schemeClr val="dk1">
              <a:alpha val="74901"/>
            </a:schemeClr>
          </a:solidFill>
          <a:ln>
            <a:noFill/>
          </a:ln>
        </p:spPr>
        <p:txBody>
          <a:bodyPr spcFirstLastPara="1" wrap="square" lIns="121900" tIns="60933" rIns="121900" bIns="60933" anchor="t" anchorCtr="0">
            <a:noAutofit/>
          </a:bodyPr>
          <a:lstStyle/>
          <a:p>
            <a:pPr algn="r">
              <a:buClr>
                <a:schemeClr val="dk1"/>
              </a:buClr>
              <a:buSzPts val="2400"/>
            </a:pPr>
            <a:endParaRPr sz="3200">
              <a:solidFill>
                <a:schemeClr val="dk1"/>
              </a:solidFill>
              <a:latin typeface="Times"/>
              <a:ea typeface="Times"/>
              <a:cs typeface="Times"/>
              <a:sym typeface="Times"/>
            </a:endParaRPr>
          </a:p>
        </p:txBody>
      </p:sp>
      <p:sp>
        <p:nvSpPr>
          <p:cNvPr id="157" name="Google Shape;157;p25"/>
          <p:cNvSpPr/>
          <p:nvPr/>
        </p:nvSpPr>
        <p:spPr>
          <a:xfrm>
            <a:off x="2251137" y="2852936"/>
            <a:ext cx="104681" cy="1224136"/>
          </a:xfrm>
          <a:prstGeom prst="rect">
            <a:avLst/>
          </a:prstGeom>
          <a:solidFill>
            <a:srgbClr val="8F001A"/>
          </a:solidFill>
          <a:ln>
            <a:noFill/>
          </a:ln>
        </p:spPr>
        <p:txBody>
          <a:bodyPr spcFirstLastPara="1" wrap="square" lIns="121900" tIns="60933" rIns="121900" bIns="60933" anchor="t" anchorCtr="0">
            <a:noAutofit/>
          </a:bodyPr>
          <a:lstStyle/>
          <a:p>
            <a:pPr algn="r">
              <a:buClr>
                <a:schemeClr val="dk1"/>
              </a:buClr>
              <a:buSzPts val="2400"/>
            </a:pPr>
            <a:endParaRPr sz="3200">
              <a:solidFill>
                <a:srgbClr val="A69C95"/>
              </a:solidFill>
              <a:latin typeface="Times"/>
              <a:ea typeface="Times"/>
              <a:cs typeface="Times"/>
              <a:sym typeface="Times"/>
            </a:endParaRPr>
          </a:p>
        </p:txBody>
      </p:sp>
      <p:sp>
        <p:nvSpPr>
          <p:cNvPr id="158" name="Google Shape;158;p25"/>
          <p:cNvSpPr/>
          <p:nvPr/>
        </p:nvSpPr>
        <p:spPr>
          <a:xfrm>
            <a:off x="2251233" y="4149068"/>
            <a:ext cx="104800" cy="553200"/>
          </a:xfrm>
          <a:prstGeom prst="rect">
            <a:avLst/>
          </a:prstGeom>
          <a:solidFill>
            <a:srgbClr val="8F001A"/>
          </a:solidFill>
          <a:ln>
            <a:noFill/>
          </a:ln>
        </p:spPr>
        <p:txBody>
          <a:bodyPr spcFirstLastPara="1" wrap="square" lIns="121900" tIns="60933" rIns="121900" bIns="60933" anchor="t" anchorCtr="0">
            <a:noAutofit/>
          </a:bodyPr>
          <a:lstStyle/>
          <a:p>
            <a:pPr algn="r">
              <a:buClr>
                <a:srgbClr val="A69C95"/>
              </a:buClr>
              <a:buSzPts val="2400"/>
            </a:pPr>
            <a:r>
              <a:rPr lang="en" sz="3200">
                <a:solidFill>
                  <a:srgbClr val="A69C95"/>
                </a:solidFill>
                <a:latin typeface="Times"/>
                <a:ea typeface="Times"/>
                <a:cs typeface="Times"/>
                <a:sym typeface="Times"/>
              </a:rPr>
              <a:t> </a:t>
            </a:r>
            <a:endParaRPr sz="2400"/>
          </a:p>
        </p:txBody>
      </p:sp>
      <p:sp>
        <p:nvSpPr>
          <p:cNvPr id="159" name="Google Shape;159;p25"/>
          <p:cNvSpPr txBox="1"/>
          <p:nvPr/>
        </p:nvSpPr>
        <p:spPr>
          <a:xfrm>
            <a:off x="2495608" y="2895668"/>
            <a:ext cx="9552384" cy="1126041"/>
          </a:xfrm>
          <a:prstGeom prst="rect">
            <a:avLst/>
          </a:prstGeom>
          <a:noFill/>
          <a:ln>
            <a:noFill/>
          </a:ln>
        </p:spPr>
        <p:txBody>
          <a:bodyPr spcFirstLastPara="1" wrap="square" lIns="121900" tIns="60933" rIns="121900" bIns="60933" anchor="ctr" anchorCtr="0">
            <a:noAutofit/>
          </a:bodyPr>
          <a:lstStyle/>
          <a:p>
            <a:r>
              <a:rPr lang="en-US" sz="3200" b="1" i="0" u="none" strike="noStrike">
                <a:solidFill>
                  <a:schemeClr val="bg1"/>
                </a:solidFill>
                <a:effectLst/>
                <a:latin typeface="Roboto" panose="02000000000000000000" pitchFamily="2" charset="0"/>
              </a:rPr>
              <a:t>Inclusive Education: Research &amp; Practice</a:t>
            </a:r>
            <a:endParaRPr sz="3200" dirty="0">
              <a:solidFill>
                <a:schemeClr val="bg1"/>
              </a:solidFill>
              <a:latin typeface="Arial" panose="020B0604020202020204" pitchFamily="34" charset="0"/>
              <a:cs typeface="Arial" panose="020B0604020202020204" pitchFamily="34" charset="0"/>
            </a:endParaRPr>
          </a:p>
        </p:txBody>
      </p:sp>
      <p:sp>
        <p:nvSpPr>
          <p:cNvPr id="161" name="Google Shape;161;p25"/>
          <p:cNvSpPr txBox="1"/>
          <p:nvPr/>
        </p:nvSpPr>
        <p:spPr>
          <a:xfrm>
            <a:off x="2495592" y="4140898"/>
            <a:ext cx="9552400" cy="457567"/>
          </a:xfrm>
          <a:prstGeom prst="rect">
            <a:avLst/>
          </a:prstGeom>
          <a:noFill/>
          <a:ln>
            <a:noFill/>
          </a:ln>
        </p:spPr>
        <p:txBody>
          <a:bodyPr spcFirstLastPara="1" wrap="square" lIns="121900" tIns="60933" rIns="121900" bIns="60933" anchor="ctr" anchorCtr="0">
            <a:noAutofit/>
          </a:bodyPr>
          <a:lstStyle/>
          <a:p>
            <a:pPr>
              <a:buClr>
                <a:schemeClr val="lt1"/>
              </a:buClr>
              <a:buSzPts val="1200"/>
            </a:pPr>
            <a:r>
              <a:rPr lang="en" sz="1600" dirty="0">
                <a:solidFill>
                  <a:schemeClr val="lt1"/>
                </a:solidFill>
                <a:latin typeface="Arial" panose="020B0604020202020204" pitchFamily="34" charset="0"/>
                <a:cs typeface="Arial" panose="020B0604020202020204" pitchFamily="34" charset="0"/>
              </a:rPr>
              <a:t>Jess Whitley </a:t>
            </a:r>
          </a:p>
          <a:p>
            <a:pPr lvl="0">
              <a:buClr>
                <a:schemeClr val="lt1"/>
              </a:buClr>
              <a:buSzPts val="1200"/>
            </a:pPr>
            <a:r>
              <a:rPr lang="en" sz="1600" dirty="0">
                <a:solidFill>
                  <a:schemeClr val="lt1"/>
                </a:solidFill>
                <a:latin typeface="Arial" panose="020B0604020202020204" pitchFamily="34" charset="0"/>
                <a:cs typeface="Arial" panose="020B0604020202020204" pitchFamily="34" charset="0"/>
              </a:rPr>
              <a:t>Brockville and District Association for Community Involvement</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502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6EA4A1-4915-3A4A-D137-029BC5DCA866}"/>
              </a:ext>
            </a:extLst>
          </p:cNvPr>
          <p:cNvSpPr txBox="1">
            <a:spLocks/>
          </p:cNvSpPr>
          <p:nvPr/>
        </p:nvSpPr>
        <p:spPr>
          <a:xfrm>
            <a:off x="727429" y="1358817"/>
            <a:ext cx="10377376" cy="1309876"/>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gn="ct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Leadership for Inclusive Education</a:t>
            </a:r>
            <a:endParaRPr lang="en-US" sz="2667" dirty="0">
              <a:latin typeface="Urbanist" panose="020B0A04040200000203" pitchFamily="34" charset="77"/>
              <a:ea typeface="Urbanist" panose="020B0A04040200000203" pitchFamily="34" charset="77"/>
              <a:cs typeface="Urbanist" panose="020B0A04040200000203" pitchFamily="34" charset="77"/>
            </a:endParaRPr>
          </a:p>
        </p:txBody>
      </p:sp>
    </p:spTree>
    <p:extLst>
      <p:ext uri="{BB962C8B-B14F-4D97-AF65-F5344CB8AC3E}">
        <p14:creationId xmlns:p14="http://schemas.microsoft.com/office/powerpoint/2010/main" val="164144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Umbrella with solid fill">
            <a:extLst>
              <a:ext uri="{FF2B5EF4-FFF2-40B4-BE49-F238E27FC236}">
                <a16:creationId xmlns:a16="http://schemas.microsoft.com/office/drawing/2014/main" id="{A900EF54-7A38-CF1A-9279-05109A504A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182" y="648324"/>
            <a:ext cx="3174168" cy="3174168"/>
          </a:xfrm>
          <a:prstGeom prst="rect">
            <a:avLst/>
          </a:prstGeom>
        </p:spPr>
      </p:pic>
      <p:sp>
        <p:nvSpPr>
          <p:cNvPr id="6" name="TextBox 5">
            <a:extLst>
              <a:ext uri="{FF2B5EF4-FFF2-40B4-BE49-F238E27FC236}">
                <a16:creationId xmlns:a16="http://schemas.microsoft.com/office/drawing/2014/main" id="{65A07C08-0617-EE75-01B2-FE4678D1A2F2}"/>
              </a:ext>
            </a:extLst>
          </p:cNvPr>
          <p:cNvSpPr txBox="1"/>
          <p:nvPr/>
        </p:nvSpPr>
        <p:spPr>
          <a:xfrm>
            <a:off x="1162361" y="1273414"/>
            <a:ext cx="1813810" cy="400110"/>
          </a:xfrm>
          <a:prstGeom prst="rect">
            <a:avLst/>
          </a:prstGeom>
          <a:noFill/>
        </p:spPr>
        <p:txBody>
          <a:bodyPr wrap="square" rtlCol="0">
            <a:spAutoFit/>
          </a:bodyPr>
          <a:lstStyle/>
          <a:p>
            <a:pPr algn="ctr"/>
            <a:r>
              <a:rPr lang="en-US" sz="2000" b="1">
                <a:solidFill>
                  <a:schemeClr val="bg1"/>
                </a:solidFill>
                <a:latin typeface="Urbanist" panose="020B0A04040200000203" pitchFamily="34" charset="77"/>
                <a:ea typeface="Urbanist" panose="020B0A04040200000203" pitchFamily="34" charset="77"/>
                <a:cs typeface="Urbanist" panose="020B0A04040200000203" pitchFamily="34" charset="77"/>
              </a:rPr>
              <a:t>Inclusive Ed</a:t>
            </a:r>
          </a:p>
        </p:txBody>
      </p:sp>
      <p:pic>
        <p:nvPicPr>
          <p:cNvPr id="8" name="Picture 7" descr="Close-up of a woven wicker basket">
            <a:extLst>
              <a:ext uri="{FF2B5EF4-FFF2-40B4-BE49-F238E27FC236}">
                <a16:creationId xmlns:a16="http://schemas.microsoft.com/office/drawing/2014/main" id="{84E24BBD-C37C-C165-E1FF-084545CEFE64}"/>
              </a:ext>
            </a:extLst>
          </p:cNvPr>
          <p:cNvPicPr>
            <a:picLocks noChangeAspect="1"/>
          </p:cNvPicPr>
          <p:nvPr/>
        </p:nvPicPr>
        <p:blipFill>
          <a:blip r:embed="rId5"/>
          <a:stretch>
            <a:fillRect/>
          </a:stretch>
        </p:blipFill>
        <p:spPr>
          <a:xfrm>
            <a:off x="7619539" y="791035"/>
            <a:ext cx="3606303" cy="2028366"/>
          </a:xfrm>
          <a:prstGeom prst="rect">
            <a:avLst/>
          </a:prstGeom>
          <a:effectLst>
            <a:softEdge rad="150622"/>
          </a:effectLst>
        </p:spPr>
      </p:pic>
      <p:sp>
        <p:nvSpPr>
          <p:cNvPr id="9" name="TextBox 8">
            <a:extLst>
              <a:ext uri="{FF2B5EF4-FFF2-40B4-BE49-F238E27FC236}">
                <a16:creationId xmlns:a16="http://schemas.microsoft.com/office/drawing/2014/main" id="{6806E937-510B-B0AA-7B65-0A3767593567}"/>
              </a:ext>
            </a:extLst>
          </p:cNvPr>
          <p:cNvSpPr txBox="1"/>
          <p:nvPr/>
        </p:nvSpPr>
        <p:spPr>
          <a:xfrm>
            <a:off x="7014492" y="1673524"/>
            <a:ext cx="601418" cy="430887"/>
          </a:xfrm>
          <a:prstGeom prst="rect">
            <a:avLst/>
          </a:prstGeom>
          <a:noFill/>
        </p:spPr>
        <p:txBody>
          <a:bodyPr wrap="square" rtlCol="0">
            <a:spAutoFit/>
          </a:bodyPr>
          <a:lstStyle/>
          <a:p>
            <a:pPr algn="ctr"/>
            <a:r>
              <a:rPr lang="en-US" sz="2200" b="1">
                <a:solidFill>
                  <a:schemeClr val="bg1"/>
                </a:solidFill>
                <a:latin typeface="Urbanist" panose="020B0A04040200000203" pitchFamily="34" charset="77"/>
                <a:ea typeface="Urbanist" panose="020B0A04040200000203" pitchFamily="34" charset="77"/>
                <a:cs typeface="Urbanist" panose="020B0A04040200000203" pitchFamily="34" charset="77"/>
              </a:rPr>
              <a:t>IE</a:t>
            </a:r>
          </a:p>
        </p:txBody>
      </p:sp>
      <p:sp>
        <p:nvSpPr>
          <p:cNvPr id="10" name="TextBox 9">
            <a:extLst>
              <a:ext uri="{FF2B5EF4-FFF2-40B4-BE49-F238E27FC236}">
                <a16:creationId xmlns:a16="http://schemas.microsoft.com/office/drawing/2014/main" id="{276FC17B-8AA5-5A46-2445-5E6FF8D19F04}"/>
              </a:ext>
            </a:extLst>
          </p:cNvPr>
          <p:cNvSpPr txBox="1"/>
          <p:nvPr/>
        </p:nvSpPr>
        <p:spPr>
          <a:xfrm>
            <a:off x="8347244" y="1683344"/>
            <a:ext cx="601418" cy="430887"/>
          </a:xfrm>
          <a:prstGeom prst="rect">
            <a:avLst/>
          </a:prstGeom>
          <a:noFill/>
        </p:spPr>
        <p:txBody>
          <a:bodyPr wrap="square" rtlCol="0">
            <a:spAutoFit/>
          </a:bodyPr>
          <a:lstStyle/>
          <a:p>
            <a:pPr algn="ctr"/>
            <a:r>
              <a:rPr lang="en-US" sz="2200" b="1">
                <a:solidFill>
                  <a:schemeClr val="bg1"/>
                </a:solidFill>
                <a:latin typeface="Urbanist" panose="020B0A04040200000203" pitchFamily="34" charset="77"/>
                <a:ea typeface="Urbanist" panose="020B0A04040200000203" pitchFamily="34" charset="77"/>
                <a:cs typeface="Urbanist" panose="020B0A04040200000203" pitchFamily="34" charset="77"/>
              </a:rPr>
              <a:t>IE</a:t>
            </a:r>
          </a:p>
        </p:txBody>
      </p:sp>
      <p:sp>
        <p:nvSpPr>
          <p:cNvPr id="11" name="TextBox 10">
            <a:extLst>
              <a:ext uri="{FF2B5EF4-FFF2-40B4-BE49-F238E27FC236}">
                <a16:creationId xmlns:a16="http://schemas.microsoft.com/office/drawing/2014/main" id="{8FEABD8A-A19B-74B6-B17F-A9C13D3AB95E}"/>
              </a:ext>
            </a:extLst>
          </p:cNvPr>
          <p:cNvSpPr txBox="1"/>
          <p:nvPr/>
        </p:nvSpPr>
        <p:spPr>
          <a:xfrm>
            <a:off x="9324143" y="1683344"/>
            <a:ext cx="601418" cy="430887"/>
          </a:xfrm>
          <a:prstGeom prst="rect">
            <a:avLst/>
          </a:prstGeom>
          <a:noFill/>
        </p:spPr>
        <p:txBody>
          <a:bodyPr wrap="square" rtlCol="0">
            <a:spAutoFit/>
          </a:bodyPr>
          <a:lstStyle/>
          <a:p>
            <a:pPr algn="ctr"/>
            <a:r>
              <a:rPr lang="en-US" sz="2200" b="1">
                <a:solidFill>
                  <a:schemeClr val="bg1"/>
                </a:solidFill>
                <a:latin typeface="Urbanist" panose="020B0A04040200000203" pitchFamily="34" charset="77"/>
                <a:ea typeface="Urbanist" panose="020B0A04040200000203" pitchFamily="34" charset="77"/>
                <a:cs typeface="Urbanist" panose="020B0A04040200000203" pitchFamily="34" charset="77"/>
              </a:rPr>
              <a:t>IE</a:t>
            </a:r>
          </a:p>
        </p:txBody>
      </p:sp>
      <p:sp>
        <p:nvSpPr>
          <p:cNvPr id="12" name="TextBox 11">
            <a:extLst>
              <a:ext uri="{FF2B5EF4-FFF2-40B4-BE49-F238E27FC236}">
                <a16:creationId xmlns:a16="http://schemas.microsoft.com/office/drawing/2014/main" id="{6827EBA6-6535-068B-C242-29D36EB2ED29}"/>
              </a:ext>
            </a:extLst>
          </p:cNvPr>
          <p:cNvSpPr txBox="1"/>
          <p:nvPr/>
        </p:nvSpPr>
        <p:spPr>
          <a:xfrm>
            <a:off x="10230347" y="1696048"/>
            <a:ext cx="601418" cy="430887"/>
          </a:xfrm>
          <a:prstGeom prst="rect">
            <a:avLst/>
          </a:prstGeom>
          <a:noFill/>
        </p:spPr>
        <p:txBody>
          <a:bodyPr wrap="square" rtlCol="0">
            <a:spAutoFit/>
          </a:bodyPr>
          <a:lstStyle/>
          <a:p>
            <a:pPr algn="ctr"/>
            <a:r>
              <a:rPr lang="en-US" sz="2200" b="1">
                <a:solidFill>
                  <a:schemeClr val="bg1"/>
                </a:solidFill>
                <a:latin typeface="Urbanist" panose="020B0A04040200000203" pitchFamily="34" charset="77"/>
                <a:ea typeface="Urbanist" panose="020B0A04040200000203" pitchFamily="34" charset="77"/>
                <a:cs typeface="Urbanist" panose="020B0A04040200000203" pitchFamily="34" charset="77"/>
              </a:rPr>
              <a:t>IE</a:t>
            </a:r>
          </a:p>
        </p:txBody>
      </p:sp>
      <p:pic>
        <p:nvPicPr>
          <p:cNvPr id="13" name="Picture 12">
            <a:extLst>
              <a:ext uri="{FF2B5EF4-FFF2-40B4-BE49-F238E27FC236}">
                <a16:creationId xmlns:a16="http://schemas.microsoft.com/office/drawing/2014/main" id="{5E9B19E3-688B-848D-B4F3-2DFB8D16086C}"/>
              </a:ext>
            </a:extLst>
          </p:cNvPr>
          <p:cNvPicPr>
            <a:picLocks noChangeAspect="1"/>
          </p:cNvPicPr>
          <p:nvPr/>
        </p:nvPicPr>
        <p:blipFill rotWithShape="1">
          <a:blip r:embed="rId6">
            <a:grayscl/>
          </a:blip>
          <a:srcRect l="44628" t="14675" r="38140" b="6501"/>
          <a:stretch/>
        </p:blipFill>
        <p:spPr>
          <a:xfrm>
            <a:off x="152711" y="3900026"/>
            <a:ext cx="2019300" cy="1993900"/>
          </a:xfrm>
          <a:prstGeom prst="rect">
            <a:avLst/>
          </a:prstGeom>
        </p:spPr>
      </p:pic>
      <p:pic>
        <p:nvPicPr>
          <p:cNvPr id="15" name="Graphic 14" descr="Magnifying glass with solid fill">
            <a:extLst>
              <a:ext uri="{FF2B5EF4-FFF2-40B4-BE49-F238E27FC236}">
                <a16:creationId xmlns:a16="http://schemas.microsoft.com/office/drawing/2014/main" id="{A9953EA3-36EE-500C-E729-25153B6E58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0717" y="1683349"/>
            <a:ext cx="2366987" cy="2366987"/>
          </a:xfrm>
          <a:prstGeom prst="rect">
            <a:avLst/>
          </a:prstGeom>
        </p:spPr>
      </p:pic>
      <p:pic>
        <p:nvPicPr>
          <p:cNvPr id="17" name="Graphic 16" descr="Classroom outline">
            <a:extLst>
              <a:ext uri="{FF2B5EF4-FFF2-40B4-BE49-F238E27FC236}">
                <a16:creationId xmlns:a16="http://schemas.microsoft.com/office/drawing/2014/main" id="{56A40784-A7B4-4C4D-FA9E-CF09F8743B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0480" y="3429000"/>
            <a:ext cx="2169947" cy="2169947"/>
          </a:xfrm>
          <a:prstGeom prst="rect">
            <a:avLst/>
          </a:prstGeom>
        </p:spPr>
      </p:pic>
      <p:pic>
        <p:nvPicPr>
          <p:cNvPr id="21" name="Graphic 20" descr="Architecture with solid fill">
            <a:extLst>
              <a:ext uri="{FF2B5EF4-FFF2-40B4-BE49-F238E27FC236}">
                <a16:creationId xmlns:a16="http://schemas.microsoft.com/office/drawing/2014/main" id="{09402D14-8014-C7EA-03DD-FF0FBCA3A0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00171" y="4439776"/>
            <a:ext cx="2169946" cy="2169946"/>
          </a:xfrm>
          <a:prstGeom prst="rect">
            <a:avLst/>
          </a:prstGeom>
        </p:spPr>
      </p:pic>
    </p:spTree>
    <p:extLst>
      <p:ext uri="{BB962C8B-B14F-4D97-AF65-F5344CB8AC3E}">
        <p14:creationId xmlns:p14="http://schemas.microsoft.com/office/powerpoint/2010/main" val="3137547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B7672BF-D911-D840-A6CD-B1617545B282}"/>
              </a:ext>
            </a:extLst>
          </p:cNvPr>
          <p:cNvSpPr/>
          <p:nvPr/>
        </p:nvSpPr>
        <p:spPr>
          <a:xfrm>
            <a:off x="6825672" y="2286615"/>
            <a:ext cx="3999347" cy="1869749"/>
          </a:xfrm>
          <a:prstGeom prst="ellipse">
            <a:avLst/>
          </a:prstGeom>
          <a:solidFill>
            <a:srgbClr val="9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t>Inclusive Education Continuum</a:t>
            </a:r>
          </a:p>
        </p:txBody>
      </p:sp>
      <p:sp>
        <p:nvSpPr>
          <p:cNvPr id="7" name="Rectangle 6">
            <a:extLst>
              <a:ext uri="{FF2B5EF4-FFF2-40B4-BE49-F238E27FC236}">
                <a16:creationId xmlns:a16="http://schemas.microsoft.com/office/drawing/2014/main" id="{5981A2E9-5BF0-3C46-93CC-EA15DD165EF9}"/>
              </a:ext>
            </a:extLst>
          </p:cNvPr>
          <p:cNvSpPr/>
          <p:nvPr/>
        </p:nvSpPr>
        <p:spPr>
          <a:xfrm>
            <a:off x="461819" y="1145310"/>
            <a:ext cx="4285672" cy="1939636"/>
          </a:xfrm>
          <a:prstGeom prst="rect">
            <a:avLst/>
          </a:prstGeom>
          <a:solidFill>
            <a:srgbClr val="FB8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667" dirty="0">
                <a:solidFill>
                  <a:schemeClr val="bg1"/>
                </a:solidFill>
                <a:cs typeface="Arial"/>
              </a:rPr>
              <a:t>Collaborate with other administrators in implementing the Policy </a:t>
            </a:r>
          </a:p>
        </p:txBody>
      </p:sp>
      <p:sp>
        <p:nvSpPr>
          <p:cNvPr id="10" name="Rectangle 9">
            <a:extLst>
              <a:ext uri="{FF2B5EF4-FFF2-40B4-BE49-F238E27FC236}">
                <a16:creationId xmlns:a16="http://schemas.microsoft.com/office/drawing/2014/main" id="{E8A318F7-8435-774D-A529-4290C31A361E}"/>
              </a:ext>
            </a:extLst>
          </p:cNvPr>
          <p:cNvSpPr/>
          <p:nvPr/>
        </p:nvSpPr>
        <p:spPr>
          <a:xfrm>
            <a:off x="461820" y="3472872"/>
            <a:ext cx="4285673" cy="2216728"/>
          </a:xfrm>
          <a:prstGeom prst="rect">
            <a:avLst/>
          </a:prstGeom>
          <a:solidFill>
            <a:srgbClr val="628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667" dirty="0">
                <a:solidFill>
                  <a:schemeClr val="bg1"/>
                </a:solidFill>
                <a:cs typeface="Arial"/>
              </a:rPr>
              <a:t>Establish opportunities for teachers collaborate and dialogue about the needs of their students and themselves </a:t>
            </a:r>
            <a:endParaRPr lang="en-US" sz="2667" dirty="0">
              <a:solidFill>
                <a:schemeClr val="bg1"/>
              </a:solidFill>
            </a:endParaRPr>
          </a:p>
        </p:txBody>
      </p:sp>
      <p:sp>
        <p:nvSpPr>
          <p:cNvPr id="11" name="Right Arrow 10">
            <a:extLst>
              <a:ext uri="{FF2B5EF4-FFF2-40B4-BE49-F238E27FC236}">
                <a16:creationId xmlns:a16="http://schemas.microsoft.com/office/drawing/2014/main" id="{E8755DE6-89C3-8748-9EF0-3743DAC5FEA7}"/>
              </a:ext>
            </a:extLst>
          </p:cNvPr>
          <p:cNvSpPr/>
          <p:nvPr/>
        </p:nvSpPr>
        <p:spPr>
          <a:xfrm rot="1176206">
            <a:off x="4900663" y="1953692"/>
            <a:ext cx="1831821" cy="44900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9522B8BB-61FE-FF4B-9775-0B48209500C8}"/>
              </a:ext>
            </a:extLst>
          </p:cNvPr>
          <p:cNvSpPr txBox="1"/>
          <p:nvPr/>
        </p:nvSpPr>
        <p:spPr>
          <a:xfrm>
            <a:off x="5546283" y="1458790"/>
            <a:ext cx="595856" cy="461665"/>
          </a:xfrm>
          <a:prstGeom prst="rect">
            <a:avLst/>
          </a:prstGeom>
          <a:noFill/>
        </p:spPr>
        <p:txBody>
          <a:bodyPr wrap="square" rtlCol="0">
            <a:spAutoFit/>
          </a:bodyPr>
          <a:lstStyle/>
          <a:p>
            <a:r>
              <a:rPr lang="en-US" sz="2400" dirty="0"/>
              <a:t>.49</a:t>
            </a:r>
          </a:p>
        </p:txBody>
      </p:sp>
      <p:sp>
        <p:nvSpPr>
          <p:cNvPr id="13" name="Right Arrow 12">
            <a:extLst>
              <a:ext uri="{FF2B5EF4-FFF2-40B4-BE49-F238E27FC236}">
                <a16:creationId xmlns:a16="http://schemas.microsoft.com/office/drawing/2014/main" id="{E2E6CF12-58C3-2B49-88B8-74D9ECFEC9FC}"/>
              </a:ext>
            </a:extLst>
          </p:cNvPr>
          <p:cNvSpPr/>
          <p:nvPr/>
        </p:nvSpPr>
        <p:spPr>
          <a:xfrm rot="20641289">
            <a:off x="4928739" y="4030702"/>
            <a:ext cx="1862172" cy="513905"/>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80056BBC-791D-3E43-8A7E-52763BFCB097}"/>
              </a:ext>
            </a:extLst>
          </p:cNvPr>
          <p:cNvSpPr txBox="1"/>
          <p:nvPr/>
        </p:nvSpPr>
        <p:spPr>
          <a:xfrm>
            <a:off x="5546283" y="4581237"/>
            <a:ext cx="595856" cy="461665"/>
          </a:xfrm>
          <a:prstGeom prst="rect">
            <a:avLst/>
          </a:prstGeom>
          <a:noFill/>
        </p:spPr>
        <p:txBody>
          <a:bodyPr wrap="square" rtlCol="0">
            <a:spAutoFit/>
          </a:bodyPr>
          <a:lstStyle/>
          <a:p>
            <a:r>
              <a:rPr lang="en-US" sz="2400" dirty="0"/>
              <a:t>.45</a:t>
            </a:r>
          </a:p>
        </p:txBody>
      </p:sp>
    </p:spTree>
    <p:extLst>
      <p:ext uri="{BB962C8B-B14F-4D97-AF65-F5344CB8AC3E}">
        <p14:creationId xmlns:p14="http://schemas.microsoft.com/office/powerpoint/2010/main" val="4294727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844C1-B6CF-0C47-A980-50064F3B388A}"/>
              </a:ext>
            </a:extLst>
          </p:cNvPr>
          <p:cNvPicPr>
            <a:picLocks noChangeAspect="1"/>
          </p:cNvPicPr>
          <p:nvPr/>
        </p:nvPicPr>
        <p:blipFill>
          <a:blip r:embed="rId2"/>
          <a:stretch>
            <a:fillRect/>
          </a:stretch>
        </p:blipFill>
        <p:spPr>
          <a:xfrm>
            <a:off x="1880462" y="844291"/>
            <a:ext cx="8321487" cy="4850237"/>
          </a:xfrm>
          <a:prstGeom prst="rect">
            <a:avLst/>
          </a:prstGeom>
          <a:effectLst>
            <a:softEdge rad="266700"/>
          </a:effectLst>
        </p:spPr>
      </p:pic>
    </p:spTree>
    <p:extLst>
      <p:ext uri="{BB962C8B-B14F-4D97-AF65-F5344CB8AC3E}">
        <p14:creationId xmlns:p14="http://schemas.microsoft.com/office/powerpoint/2010/main" val="334248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D626-B64D-9A44-BB1A-B34411DD624C}"/>
              </a:ext>
            </a:extLst>
          </p:cNvPr>
          <p:cNvSpPr>
            <a:spLocks noGrp="1"/>
          </p:cNvSpPr>
          <p:nvPr>
            <p:ph type="title"/>
          </p:nvPr>
        </p:nvSpPr>
        <p:spPr>
          <a:xfrm>
            <a:off x="204893" y="194533"/>
            <a:ext cx="10366176" cy="864096"/>
          </a:xfrm>
        </p:spPr>
        <p:txBody>
          <a:bodyPr/>
          <a:lstStyle/>
          <a:p>
            <a:r>
              <a:rPr lang="en-US" b="1" dirty="0">
                <a:solidFill>
                  <a:srgbClr val="990000"/>
                </a:solidFill>
              </a:rPr>
              <a:t>Perceived Inclusive Education Impact</a:t>
            </a:r>
          </a:p>
        </p:txBody>
      </p:sp>
      <p:graphicFrame>
        <p:nvGraphicFramePr>
          <p:cNvPr id="5" name="Chart 4">
            <a:extLst>
              <a:ext uri="{FF2B5EF4-FFF2-40B4-BE49-F238E27FC236}">
                <a16:creationId xmlns:a16="http://schemas.microsoft.com/office/drawing/2014/main" id="{6DF23F90-F9B5-D044-86AF-25F63AACC1A0}"/>
              </a:ext>
            </a:extLst>
          </p:cNvPr>
          <p:cNvGraphicFramePr>
            <a:graphicFrameLocks/>
          </p:cNvGraphicFramePr>
          <p:nvPr/>
        </p:nvGraphicFramePr>
        <p:xfrm>
          <a:off x="204893" y="1211029"/>
          <a:ext cx="11809307" cy="5646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5489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6EA4A1-4915-3A4A-D137-029BC5DCA866}"/>
              </a:ext>
            </a:extLst>
          </p:cNvPr>
          <p:cNvSpPr txBox="1">
            <a:spLocks/>
          </p:cNvSpPr>
          <p:nvPr/>
        </p:nvSpPr>
        <p:spPr>
          <a:xfrm>
            <a:off x="727429" y="1358817"/>
            <a:ext cx="10377376" cy="1309876"/>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gn="ct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Teaching for Inclusive Education</a:t>
            </a:r>
            <a:endParaRPr lang="en-US" sz="2667" dirty="0">
              <a:latin typeface="Urbanist" panose="020B0A04040200000203" pitchFamily="34" charset="77"/>
              <a:ea typeface="Urbanist" panose="020B0A04040200000203" pitchFamily="34" charset="77"/>
              <a:cs typeface="Urbanist" panose="020B0A04040200000203" pitchFamily="34" charset="77"/>
            </a:endParaRPr>
          </a:p>
        </p:txBody>
      </p:sp>
    </p:spTree>
    <p:extLst>
      <p:ext uri="{BB962C8B-B14F-4D97-AF65-F5344CB8AC3E}">
        <p14:creationId xmlns:p14="http://schemas.microsoft.com/office/powerpoint/2010/main" val="63676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37FC2A-4CDF-5C27-07A3-2CA080B8CFEF}"/>
              </a:ext>
            </a:extLst>
          </p:cNvPr>
          <p:cNvSpPr>
            <a:spLocks noGrp="1"/>
          </p:cNvSpPr>
          <p:nvPr>
            <p:ph type="body" idx="1"/>
          </p:nvPr>
        </p:nvSpPr>
        <p:spPr>
          <a:xfrm>
            <a:off x="9773587" y="254833"/>
            <a:ext cx="2188563" cy="5109578"/>
          </a:xfrm>
        </p:spPr>
        <p:txBody>
          <a:bodyPr/>
          <a:lstStyle/>
          <a:p>
            <a:pPr marL="152396" indent="0">
              <a:buNone/>
            </a:pPr>
            <a:r>
              <a:rPr lang="en-US"/>
              <a:t>Wray, Sharma &amp;. Subban, 2022</a:t>
            </a:r>
          </a:p>
        </p:txBody>
      </p:sp>
      <p:pic>
        <p:nvPicPr>
          <p:cNvPr id="6" name="Picture 5" descr="A diagram of a teacher's self-efficacy&#10;&#10;Description automatically generated">
            <a:extLst>
              <a:ext uri="{FF2B5EF4-FFF2-40B4-BE49-F238E27FC236}">
                <a16:creationId xmlns:a16="http://schemas.microsoft.com/office/drawing/2014/main" id="{93336A5C-6CF3-D459-80EB-16E6BF61CD0D}"/>
              </a:ext>
            </a:extLst>
          </p:cNvPr>
          <p:cNvPicPr>
            <a:picLocks noChangeAspect="1"/>
          </p:cNvPicPr>
          <p:nvPr/>
        </p:nvPicPr>
        <p:blipFill>
          <a:blip r:embed="rId3"/>
          <a:stretch>
            <a:fillRect/>
          </a:stretch>
        </p:blipFill>
        <p:spPr>
          <a:xfrm>
            <a:off x="2903233" y="0"/>
            <a:ext cx="6385533" cy="6865198"/>
          </a:xfrm>
          <a:prstGeom prst="rect">
            <a:avLst/>
          </a:prstGeom>
        </p:spPr>
      </p:pic>
    </p:spTree>
    <p:extLst>
      <p:ext uri="{BB962C8B-B14F-4D97-AF65-F5344CB8AC3E}">
        <p14:creationId xmlns:p14="http://schemas.microsoft.com/office/powerpoint/2010/main" val="3151173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441EF-9DF8-09CA-F4DB-986B61844330}"/>
              </a:ext>
            </a:extLst>
          </p:cNvPr>
          <p:cNvPicPr>
            <a:picLocks noChangeAspect="1"/>
          </p:cNvPicPr>
          <p:nvPr/>
        </p:nvPicPr>
        <p:blipFill>
          <a:blip r:embed="rId2"/>
          <a:stretch>
            <a:fillRect/>
          </a:stretch>
        </p:blipFill>
        <p:spPr>
          <a:xfrm>
            <a:off x="229850" y="431587"/>
            <a:ext cx="8754256" cy="6216551"/>
          </a:xfrm>
          <a:prstGeom prst="rect">
            <a:avLst/>
          </a:prstGeom>
        </p:spPr>
      </p:pic>
      <p:sp>
        <p:nvSpPr>
          <p:cNvPr id="5" name="Text Placeholder 2">
            <a:extLst>
              <a:ext uri="{FF2B5EF4-FFF2-40B4-BE49-F238E27FC236}">
                <a16:creationId xmlns:a16="http://schemas.microsoft.com/office/drawing/2014/main" id="{49A93090-A5DE-D271-444A-8933B8021813}"/>
              </a:ext>
            </a:extLst>
          </p:cNvPr>
          <p:cNvSpPr>
            <a:spLocks noGrp="1"/>
          </p:cNvSpPr>
          <p:nvPr>
            <p:ph type="body" idx="1"/>
          </p:nvPr>
        </p:nvSpPr>
        <p:spPr>
          <a:xfrm>
            <a:off x="9773587" y="254833"/>
            <a:ext cx="2188563" cy="5109578"/>
          </a:xfrm>
        </p:spPr>
        <p:txBody>
          <a:bodyPr/>
          <a:lstStyle/>
          <a:p>
            <a:pPr marL="152396" indent="0">
              <a:buNone/>
            </a:pPr>
            <a:r>
              <a:rPr lang="en-US"/>
              <a:t>Whitley et al., 2019</a:t>
            </a:r>
          </a:p>
          <a:p>
            <a:pPr marL="152396" indent="0">
              <a:buNone/>
            </a:pPr>
            <a:endParaRPr lang="en-US"/>
          </a:p>
          <a:p>
            <a:pPr marL="152396" indent="0">
              <a:buNone/>
            </a:pPr>
            <a:r>
              <a:rPr lang="en-US"/>
              <a:t>N=4875 Ontario Teachers</a:t>
            </a:r>
          </a:p>
        </p:txBody>
      </p:sp>
    </p:spTree>
    <p:extLst>
      <p:ext uri="{BB962C8B-B14F-4D97-AF65-F5344CB8AC3E}">
        <p14:creationId xmlns:p14="http://schemas.microsoft.com/office/powerpoint/2010/main" val="3911871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teacher's course&#10;&#10;Description automatically generated">
            <a:extLst>
              <a:ext uri="{FF2B5EF4-FFF2-40B4-BE49-F238E27FC236}">
                <a16:creationId xmlns:a16="http://schemas.microsoft.com/office/drawing/2014/main" id="{A0131D0B-4B22-79C3-F9C2-7F983104EE36}"/>
              </a:ext>
            </a:extLst>
          </p:cNvPr>
          <p:cNvPicPr>
            <a:picLocks noGrp="1" noChangeAspect="1"/>
          </p:cNvPicPr>
          <p:nvPr>
            <p:ph idx="1"/>
          </p:nvPr>
        </p:nvPicPr>
        <p:blipFill>
          <a:blip r:embed="rId3"/>
          <a:stretch>
            <a:fillRect/>
          </a:stretch>
        </p:blipFill>
        <p:spPr>
          <a:xfrm>
            <a:off x="569626" y="185919"/>
            <a:ext cx="11332564" cy="6486162"/>
          </a:xfrm>
        </p:spPr>
      </p:pic>
      <p:sp>
        <p:nvSpPr>
          <p:cNvPr id="2" name="TextBox 1">
            <a:extLst>
              <a:ext uri="{FF2B5EF4-FFF2-40B4-BE49-F238E27FC236}">
                <a16:creationId xmlns:a16="http://schemas.microsoft.com/office/drawing/2014/main" id="{E84FAD60-B638-C651-8B77-87AECD637EA7}"/>
              </a:ext>
            </a:extLst>
          </p:cNvPr>
          <p:cNvSpPr txBox="1"/>
          <p:nvPr/>
        </p:nvSpPr>
        <p:spPr>
          <a:xfrm>
            <a:off x="10118361" y="359764"/>
            <a:ext cx="1783829" cy="1384995"/>
          </a:xfrm>
          <a:prstGeom prst="rect">
            <a:avLst/>
          </a:prstGeom>
          <a:noFill/>
        </p:spPr>
        <p:txBody>
          <a:bodyPr wrap="square" rtlCol="0">
            <a:spAutoFit/>
          </a:bodyPr>
          <a:lstStyle/>
          <a:p>
            <a:r>
              <a:rPr lang="en-CA" sz="2800" b="0" i="0">
                <a:solidFill>
                  <a:srgbClr val="222222"/>
                </a:solidFill>
                <a:effectLst/>
              </a:rPr>
              <a:t>Somma &amp; Bennett (2020) </a:t>
            </a:r>
            <a:endParaRPr lang="en-US" sz="2800"/>
          </a:p>
        </p:txBody>
      </p:sp>
    </p:spTree>
    <p:extLst>
      <p:ext uri="{BB962C8B-B14F-4D97-AF65-F5344CB8AC3E}">
        <p14:creationId xmlns:p14="http://schemas.microsoft.com/office/powerpoint/2010/main" val="232330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6EA4A1-4915-3A4A-D137-029BC5DCA866}"/>
              </a:ext>
            </a:extLst>
          </p:cNvPr>
          <p:cNvSpPr txBox="1">
            <a:spLocks/>
          </p:cNvSpPr>
          <p:nvPr/>
        </p:nvSpPr>
        <p:spPr>
          <a:xfrm>
            <a:off x="727429" y="1358817"/>
            <a:ext cx="10377376" cy="1309876"/>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gn="ct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Supporting for Inclusive Education</a:t>
            </a:r>
            <a:endParaRPr lang="en-US" sz="2667" dirty="0">
              <a:latin typeface="Urbanist" panose="020B0A04040200000203" pitchFamily="34" charset="77"/>
              <a:ea typeface="Urbanist" panose="020B0A04040200000203" pitchFamily="34" charset="77"/>
              <a:cs typeface="Urbanist" panose="020B0A04040200000203" pitchFamily="34" charset="77"/>
            </a:endParaRPr>
          </a:p>
        </p:txBody>
      </p:sp>
    </p:spTree>
    <p:extLst>
      <p:ext uri="{BB962C8B-B14F-4D97-AF65-F5344CB8AC3E}">
        <p14:creationId xmlns:p14="http://schemas.microsoft.com/office/powerpoint/2010/main" val="215343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18689-AE18-2C4D-AE2B-02BD0A400B8D}"/>
              </a:ext>
            </a:extLst>
          </p:cNvPr>
          <p:cNvSpPr>
            <a:spLocks noGrp="1"/>
          </p:cNvSpPr>
          <p:nvPr>
            <p:ph type="title"/>
          </p:nvPr>
        </p:nvSpPr>
        <p:spPr>
          <a:xfrm>
            <a:off x="921489" y="2647971"/>
            <a:ext cx="10377376" cy="1309876"/>
          </a:xfrm>
        </p:spPr>
        <p:txBody>
          <a:bodyPr/>
          <a:lstStyle/>
          <a:p>
            <a:pPr algn="ct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Does It Work?</a:t>
            </a:r>
            <a:endParaRPr lang="en-US" sz="2667" dirty="0">
              <a:latin typeface="Urbanist" panose="020B0A04040200000203" pitchFamily="34" charset="77"/>
              <a:ea typeface="Urbanist" panose="020B0A04040200000203" pitchFamily="34" charset="77"/>
              <a:cs typeface="Urbanist" panose="020B0A04040200000203" pitchFamily="34" charset="77"/>
            </a:endParaRPr>
          </a:p>
        </p:txBody>
      </p:sp>
    </p:spTree>
    <p:extLst>
      <p:ext uri="{BB962C8B-B14F-4D97-AF65-F5344CB8AC3E}">
        <p14:creationId xmlns:p14="http://schemas.microsoft.com/office/powerpoint/2010/main" val="4108474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mmer and nail">
            <a:extLst>
              <a:ext uri="{FF2B5EF4-FFF2-40B4-BE49-F238E27FC236}">
                <a16:creationId xmlns:a16="http://schemas.microsoft.com/office/drawing/2014/main" id="{9B88AF32-08AD-0724-0AF5-2C22A9AAB396}"/>
              </a:ext>
            </a:extLst>
          </p:cNvPr>
          <p:cNvPicPr>
            <a:picLocks noChangeAspect="1"/>
          </p:cNvPicPr>
          <p:nvPr/>
        </p:nvPicPr>
        <p:blipFill>
          <a:blip r:embed="rId3"/>
          <a:stretch>
            <a:fillRect/>
          </a:stretch>
        </p:blipFill>
        <p:spPr>
          <a:xfrm>
            <a:off x="352893" y="524656"/>
            <a:ext cx="5598827" cy="3732551"/>
          </a:xfrm>
          <a:prstGeom prst="rect">
            <a:avLst/>
          </a:prstGeom>
        </p:spPr>
      </p:pic>
      <p:pic>
        <p:nvPicPr>
          <p:cNvPr id="7" name="Picture 6" descr="Cartoon of a cartoon of people on a cliff&#10;&#10;Description automatically generated">
            <a:extLst>
              <a:ext uri="{FF2B5EF4-FFF2-40B4-BE49-F238E27FC236}">
                <a16:creationId xmlns:a16="http://schemas.microsoft.com/office/drawing/2014/main" id="{30A702EE-521D-D598-3051-D3FFD0E25F16}"/>
              </a:ext>
            </a:extLst>
          </p:cNvPr>
          <p:cNvPicPr>
            <a:picLocks noChangeAspect="1"/>
          </p:cNvPicPr>
          <p:nvPr/>
        </p:nvPicPr>
        <p:blipFill>
          <a:blip r:embed="rId4"/>
          <a:stretch>
            <a:fillRect/>
          </a:stretch>
        </p:blipFill>
        <p:spPr>
          <a:xfrm>
            <a:off x="6558427" y="360492"/>
            <a:ext cx="5351478" cy="6137015"/>
          </a:xfrm>
          <a:prstGeom prst="rect">
            <a:avLst/>
          </a:prstGeom>
        </p:spPr>
      </p:pic>
      <p:sp>
        <p:nvSpPr>
          <p:cNvPr id="8" name="TextBox 7">
            <a:extLst>
              <a:ext uri="{FF2B5EF4-FFF2-40B4-BE49-F238E27FC236}">
                <a16:creationId xmlns:a16="http://schemas.microsoft.com/office/drawing/2014/main" id="{A2CAD457-7480-0905-0AD2-8145084E24B3}"/>
              </a:ext>
            </a:extLst>
          </p:cNvPr>
          <p:cNvSpPr txBox="1"/>
          <p:nvPr/>
        </p:nvSpPr>
        <p:spPr>
          <a:xfrm>
            <a:off x="352893" y="4467068"/>
            <a:ext cx="5743107" cy="923330"/>
          </a:xfrm>
          <a:prstGeom prst="rect">
            <a:avLst/>
          </a:prstGeom>
          <a:noFill/>
        </p:spPr>
        <p:txBody>
          <a:bodyPr wrap="square" rtlCol="0">
            <a:spAutoFit/>
          </a:bodyPr>
          <a:lstStyle/>
          <a:p>
            <a:r>
              <a:rPr lang="en-CA" b="0" i="1">
                <a:solidFill>
                  <a:srgbClr val="333333"/>
                </a:solidFill>
                <a:effectLst/>
                <a:latin typeface="Open Sans" panose="020B0606030504020204" pitchFamily="34" charset="0"/>
              </a:rPr>
              <a:t>‘I suppose it is tempting, if the only tool you have is a hammer, to treat everything as if it were a nail.’</a:t>
            </a:r>
            <a:r>
              <a:rPr lang="en-CA">
                <a:solidFill>
                  <a:srgbClr val="333333"/>
                </a:solidFill>
                <a:latin typeface="Open Sans" panose="020B0606030504020204" pitchFamily="34" charset="0"/>
              </a:rPr>
              <a:t> </a:t>
            </a:r>
            <a:r>
              <a:rPr lang="en-CA" b="0" i="0">
                <a:solidFill>
                  <a:srgbClr val="333333"/>
                </a:solidFill>
                <a:effectLst/>
                <a:latin typeface="Open Sans" panose="020B0606030504020204" pitchFamily="34" charset="0"/>
              </a:rPr>
              <a:t>(Maslow, 1966)</a:t>
            </a:r>
            <a:endParaRPr lang="en-US"/>
          </a:p>
        </p:txBody>
      </p:sp>
    </p:spTree>
    <p:extLst>
      <p:ext uri="{BB962C8B-B14F-4D97-AF65-F5344CB8AC3E}">
        <p14:creationId xmlns:p14="http://schemas.microsoft.com/office/powerpoint/2010/main" val="2036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E66D-0F2E-1E9B-6ADE-68F24018B32B}"/>
              </a:ext>
            </a:extLst>
          </p:cNvPr>
          <p:cNvSpPr>
            <a:spLocks noGrp="1"/>
          </p:cNvSpPr>
          <p:nvPr>
            <p:ph type="title"/>
          </p:nvPr>
        </p:nvSpPr>
        <p:spPr>
          <a:xfrm>
            <a:off x="387528" y="355496"/>
            <a:ext cx="3285062" cy="1325563"/>
          </a:xfrm>
        </p:spPr>
        <p:txBody>
          <a:bodyPr/>
          <a:lstStyle/>
          <a:p>
            <a:r>
              <a:rPr lang="en-US"/>
              <a:t>Promising Practices</a:t>
            </a:r>
          </a:p>
        </p:txBody>
      </p:sp>
      <p:sp>
        <p:nvSpPr>
          <p:cNvPr id="3" name="Content Placeholder 2">
            <a:extLst>
              <a:ext uri="{FF2B5EF4-FFF2-40B4-BE49-F238E27FC236}">
                <a16:creationId xmlns:a16="http://schemas.microsoft.com/office/drawing/2014/main" id="{0B3150A6-7569-036C-1DBA-EDDC892BC3F3}"/>
              </a:ext>
            </a:extLst>
          </p:cNvPr>
          <p:cNvSpPr>
            <a:spLocks noGrp="1"/>
          </p:cNvSpPr>
          <p:nvPr>
            <p:ph idx="1"/>
          </p:nvPr>
        </p:nvSpPr>
        <p:spPr>
          <a:xfrm>
            <a:off x="387528" y="1845487"/>
            <a:ext cx="4089817" cy="4351338"/>
          </a:xfrm>
        </p:spPr>
        <p:txBody>
          <a:bodyPr/>
          <a:lstStyle/>
          <a:p>
            <a:r>
              <a:rPr lang="en-US"/>
              <a:t>Listen to students</a:t>
            </a:r>
          </a:p>
          <a:p>
            <a:r>
              <a:rPr lang="en-US"/>
              <a:t>Assign EAs to teachers</a:t>
            </a:r>
          </a:p>
          <a:p>
            <a:r>
              <a:rPr lang="en-US"/>
              <a:t>Match need to support</a:t>
            </a:r>
          </a:p>
          <a:p>
            <a:endParaRPr lang="en-US"/>
          </a:p>
        </p:txBody>
      </p:sp>
      <p:pic>
        <p:nvPicPr>
          <p:cNvPr id="5" name="Picture 4" descr="A pink and green rectangular sign&#10;&#10;Description automatically generated with medium confidence">
            <a:extLst>
              <a:ext uri="{FF2B5EF4-FFF2-40B4-BE49-F238E27FC236}">
                <a16:creationId xmlns:a16="http://schemas.microsoft.com/office/drawing/2014/main" id="{05C04D0B-8D0E-0D51-2E16-18DC2A79C9FD}"/>
              </a:ext>
            </a:extLst>
          </p:cNvPr>
          <p:cNvPicPr>
            <a:picLocks noChangeAspect="1"/>
          </p:cNvPicPr>
          <p:nvPr/>
        </p:nvPicPr>
        <p:blipFill rotWithShape="1">
          <a:blip r:embed="rId2"/>
          <a:srcRect r="42501"/>
          <a:stretch/>
        </p:blipFill>
        <p:spPr>
          <a:xfrm>
            <a:off x="4612256" y="211284"/>
            <a:ext cx="7510072" cy="3084117"/>
          </a:xfrm>
          <a:prstGeom prst="rect">
            <a:avLst/>
          </a:prstGeom>
        </p:spPr>
      </p:pic>
      <p:pic>
        <p:nvPicPr>
          <p:cNvPr id="7" name="Picture 6" descr="A pink and green rectangular sign&#10;&#10;Description automatically generated with medium confidence">
            <a:extLst>
              <a:ext uri="{FF2B5EF4-FFF2-40B4-BE49-F238E27FC236}">
                <a16:creationId xmlns:a16="http://schemas.microsoft.com/office/drawing/2014/main" id="{8E2A767A-15D5-D7BC-2E24-F4E185925F5B}"/>
              </a:ext>
            </a:extLst>
          </p:cNvPr>
          <p:cNvPicPr>
            <a:picLocks noChangeAspect="1"/>
          </p:cNvPicPr>
          <p:nvPr/>
        </p:nvPicPr>
        <p:blipFill rotWithShape="1">
          <a:blip r:embed="rId2"/>
          <a:srcRect l="56921" r="13957"/>
          <a:stretch/>
        </p:blipFill>
        <p:spPr>
          <a:xfrm>
            <a:off x="4612256" y="3562600"/>
            <a:ext cx="3812216" cy="3090977"/>
          </a:xfrm>
          <a:prstGeom prst="rect">
            <a:avLst/>
          </a:prstGeom>
        </p:spPr>
      </p:pic>
      <p:pic>
        <p:nvPicPr>
          <p:cNvPr id="9" name="Picture 8" descr="A pink and green rectangular sign&#10;&#10;Description automatically generated with medium confidence">
            <a:extLst>
              <a:ext uri="{FF2B5EF4-FFF2-40B4-BE49-F238E27FC236}">
                <a16:creationId xmlns:a16="http://schemas.microsoft.com/office/drawing/2014/main" id="{C61D4E83-6E40-6B99-57F3-4D8DB0DA8AE9}"/>
              </a:ext>
            </a:extLst>
          </p:cNvPr>
          <p:cNvPicPr>
            <a:picLocks noChangeAspect="1"/>
          </p:cNvPicPr>
          <p:nvPr/>
        </p:nvPicPr>
        <p:blipFill rotWithShape="1">
          <a:blip r:embed="rId2"/>
          <a:srcRect l="85657"/>
          <a:stretch/>
        </p:blipFill>
        <p:spPr>
          <a:xfrm>
            <a:off x="8559383" y="3562600"/>
            <a:ext cx="1858781" cy="3060111"/>
          </a:xfrm>
          <a:prstGeom prst="rect">
            <a:avLst/>
          </a:prstGeom>
        </p:spPr>
      </p:pic>
    </p:spTree>
    <p:extLst>
      <p:ext uri="{BB962C8B-B14F-4D97-AF65-F5344CB8AC3E}">
        <p14:creationId xmlns:p14="http://schemas.microsoft.com/office/powerpoint/2010/main" val="334019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18689-AE18-2C4D-AE2B-02BD0A400B8D}"/>
              </a:ext>
            </a:extLst>
          </p:cNvPr>
          <p:cNvSpPr>
            <a:spLocks noGrp="1"/>
          </p:cNvSpPr>
          <p:nvPr>
            <p:ph type="title"/>
          </p:nvPr>
        </p:nvSpPr>
        <p:spPr>
          <a:xfrm>
            <a:off x="921489" y="2647971"/>
            <a:ext cx="10377376" cy="1309876"/>
          </a:xfrm>
        </p:spPr>
        <p:txBody>
          <a:bodyPr/>
          <a:lstStyle/>
          <a:p>
            <a:pPr algn="ct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What is </a:t>
            </a:r>
            <a:r>
              <a:rPr lang="en-US" sz="5333" b="1" dirty="0">
                <a:solidFill>
                  <a:srgbClr val="990000"/>
                </a:solidFill>
                <a:latin typeface="Urbanist" panose="020B0A04040200000203" pitchFamily="34" charset="77"/>
                <a:ea typeface="Urbanist" panose="020B0A04040200000203" pitchFamily="34" charset="77"/>
                <a:cs typeface="Urbanist" panose="020B0A04040200000203" pitchFamily="34" charset="77"/>
              </a:rPr>
              <a:t>It</a:t>
            </a: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a:t>
            </a:r>
            <a:endParaRPr lang="en-US" sz="2667" dirty="0">
              <a:latin typeface="Urbanist" panose="020B0A04040200000203" pitchFamily="34" charset="77"/>
              <a:ea typeface="Urbanist" panose="020B0A04040200000203" pitchFamily="34" charset="77"/>
              <a:cs typeface="Urbanist" panose="020B0A04040200000203" pitchFamily="34" charset="77"/>
            </a:endParaRPr>
          </a:p>
        </p:txBody>
      </p:sp>
    </p:spTree>
    <p:extLst>
      <p:ext uri="{BB962C8B-B14F-4D97-AF65-F5344CB8AC3E}">
        <p14:creationId xmlns:p14="http://schemas.microsoft.com/office/powerpoint/2010/main" val="3730473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88B17E-E1D7-FDAD-DB29-A81C41F93A71}"/>
              </a:ext>
            </a:extLst>
          </p:cNvPr>
          <p:cNvSpPr txBox="1"/>
          <p:nvPr/>
        </p:nvSpPr>
        <p:spPr>
          <a:xfrm>
            <a:off x="165100" y="787400"/>
            <a:ext cx="4521200" cy="2862322"/>
          </a:xfrm>
          <a:prstGeom prst="rect">
            <a:avLst/>
          </a:prstGeom>
          <a:noFill/>
        </p:spPr>
        <p:txBody>
          <a:bodyPr wrap="square" rtlCol="0">
            <a:spAutoFit/>
          </a:bodyPr>
          <a:lstStyle/>
          <a:p>
            <a:r>
              <a:rPr lang="en-US">
                <a:latin typeface="Urbanist" panose="020B0A04040200000203" pitchFamily="34" charset="77"/>
                <a:ea typeface="Urbanist" panose="020B0A04040200000203" pitchFamily="34" charset="77"/>
                <a:cs typeface="Urbanist" panose="020B0A04040200000203" pitchFamily="34" charset="77"/>
              </a:rPr>
              <a:t>A process of systemic reform embodying changes and modifications in content, teaching methods, approaches, structures and strategies in education to overcome barriers with a vision serving to provide all students of the relevant age range with an equitable and participatory learning experience and environment that best corresponds to their requirements and preferences.</a:t>
            </a:r>
          </a:p>
        </p:txBody>
      </p:sp>
      <p:sp>
        <p:nvSpPr>
          <p:cNvPr id="6" name="TextBox 5">
            <a:extLst>
              <a:ext uri="{FF2B5EF4-FFF2-40B4-BE49-F238E27FC236}">
                <a16:creationId xmlns:a16="http://schemas.microsoft.com/office/drawing/2014/main" id="{CD272EC8-6AAC-4919-584A-DBDE3ED1C619}"/>
              </a:ext>
            </a:extLst>
          </p:cNvPr>
          <p:cNvSpPr txBox="1"/>
          <p:nvPr/>
        </p:nvSpPr>
        <p:spPr>
          <a:xfrm>
            <a:off x="7975600" y="277262"/>
            <a:ext cx="3759200" cy="923330"/>
          </a:xfrm>
          <a:prstGeom prst="rect">
            <a:avLst/>
          </a:prstGeom>
          <a:noFill/>
        </p:spPr>
        <p:txBody>
          <a:bodyPr wrap="square" rtlCol="0">
            <a:spAutoFit/>
          </a:bodyPr>
          <a:lstStyle/>
          <a:p>
            <a:r>
              <a:rPr lang="en-US">
                <a:latin typeface="Urbanist" panose="020B0A04040200000203" pitchFamily="34" charset="77"/>
                <a:ea typeface="Urbanist" panose="020B0A04040200000203" pitchFamily="34" charset="77"/>
                <a:cs typeface="Urbanist" panose="020B0A04040200000203" pitchFamily="34" charset="77"/>
              </a:rPr>
              <a:t>Education of students with special needs that does </a:t>
            </a:r>
            <a:r>
              <a:rPr lang="en-US" u="sng">
                <a:latin typeface="Urbanist" panose="020B0A04040200000203" pitchFamily="34" charset="77"/>
                <a:ea typeface="Urbanist" panose="020B0A04040200000203" pitchFamily="34" charset="77"/>
                <a:cs typeface="Urbanist" panose="020B0A04040200000203" pitchFamily="34" charset="77"/>
              </a:rPr>
              <a:t>not</a:t>
            </a:r>
            <a:r>
              <a:rPr lang="en-US">
                <a:latin typeface="Urbanist" panose="020B0A04040200000203" pitchFamily="34" charset="77"/>
                <a:ea typeface="Urbanist" panose="020B0A04040200000203" pitchFamily="34" charset="77"/>
                <a:cs typeface="Urbanist" panose="020B0A04040200000203" pitchFamily="34" charset="77"/>
              </a:rPr>
              <a:t> take place in a segregated class or school</a:t>
            </a:r>
          </a:p>
        </p:txBody>
      </p:sp>
      <p:sp>
        <p:nvSpPr>
          <p:cNvPr id="7" name="TextBox 6">
            <a:extLst>
              <a:ext uri="{FF2B5EF4-FFF2-40B4-BE49-F238E27FC236}">
                <a16:creationId xmlns:a16="http://schemas.microsoft.com/office/drawing/2014/main" id="{61DB5BF9-9A75-DF74-6A9E-A07B694B29FB}"/>
              </a:ext>
            </a:extLst>
          </p:cNvPr>
          <p:cNvSpPr txBox="1"/>
          <p:nvPr/>
        </p:nvSpPr>
        <p:spPr>
          <a:xfrm>
            <a:off x="495300" y="3688914"/>
            <a:ext cx="3759200" cy="923330"/>
          </a:xfrm>
          <a:prstGeom prst="rect">
            <a:avLst/>
          </a:prstGeom>
          <a:noFill/>
        </p:spPr>
        <p:txBody>
          <a:bodyPr wrap="square" rtlCol="0">
            <a:spAutoFit/>
          </a:bodyPr>
          <a:lstStyle/>
          <a:p>
            <a:r>
              <a:rPr lang="en-US">
                <a:latin typeface="Urbanist" panose="020B0A04040200000203" pitchFamily="34" charset="77"/>
                <a:ea typeface="Urbanist" panose="020B0A04040200000203" pitchFamily="34" charset="77"/>
                <a:cs typeface="Urbanist" panose="020B0A04040200000203" pitchFamily="34" charset="77"/>
              </a:rPr>
              <a:t>The presence of two or more students with special needs in a classroom.</a:t>
            </a:r>
          </a:p>
        </p:txBody>
      </p:sp>
      <p:sp>
        <p:nvSpPr>
          <p:cNvPr id="9" name="TextBox 8">
            <a:extLst>
              <a:ext uri="{FF2B5EF4-FFF2-40B4-BE49-F238E27FC236}">
                <a16:creationId xmlns:a16="http://schemas.microsoft.com/office/drawing/2014/main" id="{6D2FA09D-687A-2747-E6CA-A6DE54C5AD17}"/>
              </a:ext>
            </a:extLst>
          </p:cNvPr>
          <p:cNvSpPr txBox="1"/>
          <p:nvPr/>
        </p:nvSpPr>
        <p:spPr>
          <a:xfrm>
            <a:off x="5372100" y="4439166"/>
            <a:ext cx="6108700" cy="1477328"/>
          </a:xfrm>
          <a:prstGeom prst="rect">
            <a:avLst/>
          </a:prstGeom>
          <a:noFill/>
        </p:spPr>
        <p:txBody>
          <a:bodyPr wrap="square">
            <a:spAutoFit/>
          </a:bodyPr>
          <a:lstStyle/>
          <a:p>
            <a:r>
              <a:rPr lang="en-US">
                <a:latin typeface="Urbanist" panose="020B0A04040200000203" pitchFamily="34" charset="77"/>
                <a:ea typeface="Urbanist" panose="020B0A04040200000203" pitchFamily="34" charset="77"/>
                <a:cs typeface="Urbanist" panose="020B0A04040200000203" pitchFamily="34" charset="77"/>
              </a:rPr>
              <a:t>The commitment to include students with special educational needs in mainstream education by improving and adapting specific classroom practices to the individual needs of the learner where students should not only be physically integrated but also socially included. </a:t>
            </a:r>
          </a:p>
        </p:txBody>
      </p:sp>
      <p:sp>
        <p:nvSpPr>
          <p:cNvPr id="11" name="TextBox 10">
            <a:extLst>
              <a:ext uri="{FF2B5EF4-FFF2-40B4-BE49-F238E27FC236}">
                <a16:creationId xmlns:a16="http://schemas.microsoft.com/office/drawing/2014/main" id="{A39EFF27-0148-C0D7-1394-AA52F0087163}"/>
              </a:ext>
            </a:extLst>
          </p:cNvPr>
          <p:cNvSpPr txBox="1"/>
          <p:nvPr/>
        </p:nvSpPr>
        <p:spPr>
          <a:xfrm>
            <a:off x="4895850" y="1288876"/>
            <a:ext cx="6108700" cy="923330"/>
          </a:xfrm>
          <a:prstGeom prst="rect">
            <a:avLst/>
          </a:prstGeom>
          <a:noFill/>
        </p:spPr>
        <p:txBody>
          <a:bodyPr wrap="square">
            <a:spAutoFit/>
          </a:bodyPr>
          <a:lstStyle/>
          <a:p>
            <a:r>
              <a:rPr lang="en-US">
                <a:latin typeface="Urbanist" panose="020B0A04040200000203" pitchFamily="34" charset="77"/>
                <a:ea typeface="Urbanist" panose="020B0A04040200000203" pitchFamily="34" charset="77"/>
                <a:cs typeface="Urbanist" panose="020B0A04040200000203" pitchFamily="34" charset="77"/>
              </a:rPr>
              <a:t>A commitment to ensuring a high-quality, culturally and linguistically responsive and equitable education to support the well-being and achievement of every student. </a:t>
            </a:r>
          </a:p>
        </p:txBody>
      </p:sp>
      <p:sp>
        <p:nvSpPr>
          <p:cNvPr id="13" name="TextBox 12">
            <a:extLst>
              <a:ext uri="{FF2B5EF4-FFF2-40B4-BE49-F238E27FC236}">
                <a16:creationId xmlns:a16="http://schemas.microsoft.com/office/drawing/2014/main" id="{8C46AC2B-7880-D177-AF14-ECF6A6999455}"/>
              </a:ext>
            </a:extLst>
          </p:cNvPr>
          <p:cNvSpPr txBox="1"/>
          <p:nvPr/>
        </p:nvSpPr>
        <p:spPr>
          <a:xfrm>
            <a:off x="6286500" y="2271653"/>
            <a:ext cx="6108700" cy="923330"/>
          </a:xfrm>
          <a:prstGeom prst="rect">
            <a:avLst/>
          </a:prstGeom>
          <a:noFill/>
        </p:spPr>
        <p:txBody>
          <a:bodyPr wrap="square">
            <a:spAutoFit/>
          </a:bodyPr>
          <a:lstStyle/>
          <a:p>
            <a:r>
              <a:rPr lang="en-US">
                <a:latin typeface="Urbanist" panose="020B0A04040200000203" pitchFamily="34" charset="77"/>
                <a:ea typeface="Urbanist" panose="020B0A04040200000203" pitchFamily="34" charset="77"/>
                <a:cs typeface="Urbanist" panose="020B0A04040200000203" pitchFamily="34" charset="77"/>
              </a:rPr>
              <a:t>A sense of belonging to a class and school and social acceptance by peers and a more individualized curriculum.</a:t>
            </a:r>
          </a:p>
        </p:txBody>
      </p:sp>
      <p:sp>
        <p:nvSpPr>
          <p:cNvPr id="15" name="TextBox 14">
            <a:extLst>
              <a:ext uri="{FF2B5EF4-FFF2-40B4-BE49-F238E27FC236}">
                <a16:creationId xmlns:a16="http://schemas.microsoft.com/office/drawing/2014/main" id="{32C45483-01F1-1CC0-4ACF-AAAAA445B072}"/>
              </a:ext>
            </a:extLst>
          </p:cNvPr>
          <p:cNvSpPr txBox="1"/>
          <p:nvPr/>
        </p:nvSpPr>
        <p:spPr>
          <a:xfrm>
            <a:off x="0" y="4651436"/>
            <a:ext cx="5105400" cy="923330"/>
          </a:xfrm>
          <a:prstGeom prst="rect">
            <a:avLst/>
          </a:prstGeom>
          <a:noFill/>
        </p:spPr>
        <p:txBody>
          <a:bodyPr wrap="square">
            <a:spAutoFit/>
          </a:bodyPr>
          <a:lstStyle/>
          <a:p>
            <a:r>
              <a:rPr lang="en-US">
                <a:latin typeface="Urbanist" panose="020B0A04040200000203" pitchFamily="34" charset="77"/>
                <a:ea typeface="Urbanist" panose="020B0A04040200000203" pitchFamily="34" charset="77"/>
                <a:cs typeface="Urbanist" panose="020B0A04040200000203" pitchFamily="34" charset="77"/>
              </a:rPr>
              <a:t>Placing students with disabilities within mainstream classes with appropriate adaptations</a:t>
            </a:r>
          </a:p>
        </p:txBody>
      </p:sp>
      <p:sp>
        <p:nvSpPr>
          <p:cNvPr id="19" name="TextBox 18">
            <a:extLst>
              <a:ext uri="{FF2B5EF4-FFF2-40B4-BE49-F238E27FC236}">
                <a16:creationId xmlns:a16="http://schemas.microsoft.com/office/drawing/2014/main" id="{C40222E0-CA4F-E26D-9132-32A0B21C0F8A}"/>
              </a:ext>
            </a:extLst>
          </p:cNvPr>
          <p:cNvSpPr txBox="1"/>
          <p:nvPr/>
        </p:nvSpPr>
        <p:spPr>
          <a:xfrm>
            <a:off x="4305300" y="3227249"/>
            <a:ext cx="7607300" cy="923330"/>
          </a:xfrm>
          <a:prstGeom prst="rect">
            <a:avLst/>
          </a:prstGeom>
          <a:noFill/>
        </p:spPr>
        <p:txBody>
          <a:bodyPr wrap="square">
            <a:spAutoFit/>
          </a:bodyPr>
          <a:lstStyle/>
          <a:p>
            <a:r>
              <a:rPr lang="en-US">
                <a:latin typeface="Urbanist" panose="020B0A04040200000203" pitchFamily="34" charset="77"/>
                <a:ea typeface="Urbanist" panose="020B0A04040200000203" pitchFamily="34" charset="77"/>
                <a:cs typeface="Urbanist" panose="020B0A04040200000203" pitchFamily="34" charset="77"/>
              </a:rPr>
              <a:t>A pairing of philosophy and pedagogical practices that allow each student to feel respected, confident and safe so he or she can learn and develop to his or her full potential.</a:t>
            </a:r>
          </a:p>
        </p:txBody>
      </p:sp>
      <p:sp>
        <p:nvSpPr>
          <p:cNvPr id="20" name="TextBox 19">
            <a:extLst>
              <a:ext uri="{FF2B5EF4-FFF2-40B4-BE49-F238E27FC236}">
                <a16:creationId xmlns:a16="http://schemas.microsoft.com/office/drawing/2014/main" id="{B79DCDCB-B3C4-92AA-6298-2145C4B832A1}"/>
              </a:ext>
            </a:extLst>
          </p:cNvPr>
          <p:cNvSpPr txBox="1"/>
          <p:nvPr/>
        </p:nvSpPr>
        <p:spPr>
          <a:xfrm>
            <a:off x="1612900" y="5405679"/>
            <a:ext cx="3759200" cy="923330"/>
          </a:xfrm>
          <a:prstGeom prst="rect">
            <a:avLst/>
          </a:prstGeom>
          <a:noFill/>
        </p:spPr>
        <p:txBody>
          <a:bodyPr wrap="square" rtlCol="0">
            <a:spAutoFit/>
          </a:bodyPr>
          <a:lstStyle/>
          <a:p>
            <a:r>
              <a:rPr lang="en-US">
                <a:latin typeface="Urbanist" panose="020B0A04040200000203" pitchFamily="34" charset="77"/>
                <a:ea typeface="Urbanist" panose="020B0A04040200000203" pitchFamily="34" charset="77"/>
                <a:cs typeface="Urbanist" panose="020B0A04040200000203" pitchFamily="34" charset="77"/>
              </a:rPr>
              <a:t>Students with disabilities spending 50% or more of their day w/ same aged peers</a:t>
            </a:r>
          </a:p>
        </p:txBody>
      </p:sp>
    </p:spTree>
    <p:extLst>
      <p:ext uri="{BB962C8B-B14F-4D97-AF65-F5344CB8AC3E}">
        <p14:creationId xmlns:p14="http://schemas.microsoft.com/office/powerpoint/2010/main" val="25490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00C980-7633-D441-5CBA-6500E90205C7}"/>
              </a:ext>
            </a:extLst>
          </p:cNvPr>
          <p:cNvSpPr/>
          <p:nvPr/>
        </p:nvSpPr>
        <p:spPr>
          <a:xfrm>
            <a:off x="1663908" y="1094283"/>
            <a:ext cx="3657600" cy="2908091"/>
          </a:xfrm>
          <a:prstGeom prst="rect">
            <a:avLst/>
          </a:prstGeom>
          <a:solidFill>
            <a:srgbClr val="628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INCLUSIVE</a:t>
            </a:r>
          </a:p>
        </p:txBody>
      </p:sp>
      <p:sp>
        <p:nvSpPr>
          <p:cNvPr id="5" name="Rectangle 4">
            <a:extLst>
              <a:ext uri="{FF2B5EF4-FFF2-40B4-BE49-F238E27FC236}">
                <a16:creationId xmlns:a16="http://schemas.microsoft.com/office/drawing/2014/main" id="{EAE15013-925F-305F-4F03-5BC3CB927026}"/>
              </a:ext>
            </a:extLst>
          </p:cNvPr>
          <p:cNvSpPr/>
          <p:nvPr/>
        </p:nvSpPr>
        <p:spPr>
          <a:xfrm>
            <a:off x="6870494" y="1094282"/>
            <a:ext cx="3657600" cy="2908091"/>
          </a:xfrm>
          <a:prstGeom prst="rect">
            <a:avLst/>
          </a:prstGeom>
          <a:solidFill>
            <a:srgbClr val="628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SEGREGATED</a:t>
            </a:r>
          </a:p>
        </p:txBody>
      </p:sp>
      <p:pic>
        <p:nvPicPr>
          <p:cNvPr id="7" name="Graphic 6" descr="School boy with solid fill">
            <a:extLst>
              <a:ext uri="{FF2B5EF4-FFF2-40B4-BE49-F238E27FC236}">
                <a16:creationId xmlns:a16="http://schemas.microsoft.com/office/drawing/2014/main" id="{9432E39D-2665-529F-2BD3-AAAB3FD621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5508" y="4260954"/>
            <a:ext cx="914400" cy="914400"/>
          </a:xfrm>
          <a:prstGeom prst="rect">
            <a:avLst/>
          </a:prstGeom>
        </p:spPr>
      </p:pic>
      <p:pic>
        <p:nvPicPr>
          <p:cNvPr id="9" name="Graphic 8" descr="School boy with solid fill">
            <a:extLst>
              <a:ext uri="{FF2B5EF4-FFF2-40B4-BE49-F238E27FC236}">
                <a16:creationId xmlns:a16="http://schemas.microsoft.com/office/drawing/2014/main" id="{9E2C576E-AD95-225C-D544-D89B6CB96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2092" y="4302177"/>
            <a:ext cx="914400" cy="914400"/>
          </a:xfrm>
          <a:prstGeom prst="rect">
            <a:avLst/>
          </a:prstGeom>
        </p:spPr>
      </p:pic>
    </p:spTree>
    <p:extLst>
      <p:ext uri="{BB962C8B-B14F-4D97-AF65-F5344CB8AC3E}">
        <p14:creationId xmlns:p14="http://schemas.microsoft.com/office/powerpoint/2010/main" val="1944266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24277B9-DB25-34E2-7A8D-CFB4EA825B89}"/>
              </a:ext>
            </a:extLst>
          </p:cNvPr>
          <p:cNvSpPr/>
          <p:nvPr/>
        </p:nvSpPr>
        <p:spPr>
          <a:xfrm>
            <a:off x="1263650" y="864329"/>
            <a:ext cx="2794000" cy="1485900"/>
          </a:xfrm>
          <a:prstGeom prst="ellipse">
            <a:avLst/>
          </a:prstGeom>
          <a:solidFill>
            <a:srgbClr val="628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Krämer et al., 2021</a:t>
            </a:r>
          </a:p>
        </p:txBody>
      </p:sp>
      <p:sp>
        <p:nvSpPr>
          <p:cNvPr id="5" name="Rectangle 4">
            <a:extLst>
              <a:ext uri="{FF2B5EF4-FFF2-40B4-BE49-F238E27FC236}">
                <a16:creationId xmlns:a16="http://schemas.microsoft.com/office/drawing/2014/main" id="{97DF2173-F262-37B3-3FEC-E6165C50BD7A}"/>
              </a:ext>
            </a:extLst>
          </p:cNvPr>
          <p:cNvSpPr/>
          <p:nvPr/>
        </p:nvSpPr>
        <p:spPr>
          <a:xfrm>
            <a:off x="609600" y="3468596"/>
            <a:ext cx="1308100" cy="520701"/>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 = 11,987</a:t>
            </a:r>
          </a:p>
        </p:txBody>
      </p:sp>
      <p:sp>
        <p:nvSpPr>
          <p:cNvPr id="6" name="Rectangle 5">
            <a:extLst>
              <a:ext uri="{FF2B5EF4-FFF2-40B4-BE49-F238E27FC236}">
                <a16:creationId xmlns:a16="http://schemas.microsoft.com/office/drawing/2014/main" id="{E3845F9A-6F33-E481-D808-B6BBFA5058CC}"/>
              </a:ext>
            </a:extLst>
          </p:cNvPr>
          <p:cNvSpPr/>
          <p:nvPr/>
        </p:nvSpPr>
        <p:spPr>
          <a:xfrm>
            <a:off x="609600" y="2718063"/>
            <a:ext cx="1308100" cy="5207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40 studies</a:t>
            </a:r>
          </a:p>
        </p:txBody>
      </p:sp>
      <p:sp>
        <p:nvSpPr>
          <p:cNvPr id="7" name="Rectangle 6">
            <a:extLst>
              <a:ext uri="{FF2B5EF4-FFF2-40B4-BE49-F238E27FC236}">
                <a16:creationId xmlns:a16="http://schemas.microsoft.com/office/drawing/2014/main" id="{BCEBFD4D-60EE-0F50-CB63-5E209984F408}"/>
              </a:ext>
            </a:extLst>
          </p:cNvPr>
          <p:cNvSpPr/>
          <p:nvPr/>
        </p:nvSpPr>
        <p:spPr>
          <a:xfrm>
            <a:off x="2882899" y="3219922"/>
            <a:ext cx="2248526" cy="67617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Cognitive/Intellectual Disabilities</a:t>
            </a:r>
          </a:p>
        </p:txBody>
      </p:sp>
      <p:sp>
        <p:nvSpPr>
          <p:cNvPr id="9" name="Rectangle 8">
            <a:extLst>
              <a:ext uri="{FF2B5EF4-FFF2-40B4-BE49-F238E27FC236}">
                <a16:creationId xmlns:a16="http://schemas.microsoft.com/office/drawing/2014/main" id="{9F16ACDF-1F22-8D26-8950-AD1B7FC151F1}"/>
              </a:ext>
            </a:extLst>
          </p:cNvPr>
          <p:cNvSpPr/>
          <p:nvPr/>
        </p:nvSpPr>
        <p:spPr>
          <a:xfrm>
            <a:off x="609600" y="4219130"/>
            <a:ext cx="4546599" cy="104036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w/ Disabilities - Academics</a:t>
            </a:r>
          </a:p>
          <a:p>
            <a:pPr algn="ctr"/>
            <a:r>
              <a:rPr lang="en-US">
                <a:solidFill>
                  <a:schemeClr val="tx1"/>
                </a:solidFill>
              </a:rPr>
              <a:t>* w/ Disabilities - Psychosocial</a:t>
            </a:r>
          </a:p>
          <a:p>
            <a:pPr algn="ctr"/>
            <a:r>
              <a:rPr lang="en-US">
                <a:solidFill>
                  <a:schemeClr val="tx1"/>
                </a:solidFill>
              </a:rPr>
              <a:t>* No Disabilities – Academic &amp; Psychosocial</a:t>
            </a:r>
          </a:p>
        </p:txBody>
      </p:sp>
      <p:sp>
        <p:nvSpPr>
          <p:cNvPr id="10" name="Oval 9">
            <a:extLst>
              <a:ext uri="{FF2B5EF4-FFF2-40B4-BE49-F238E27FC236}">
                <a16:creationId xmlns:a16="http://schemas.microsoft.com/office/drawing/2014/main" id="{B1DC5080-20F0-3FA6-E2D3-D507CA05C506}"/>
              </a:ext>
            </a:extLst>
          </p:cNvPr>
          <p:cNvSpPr/>
          <p:nvPr/>
        </p:nvSpPr>
        <p:spPr>
          <a:xfrm>
            <a:off x="7806127" y="864329"/>
            <a:ext cx="2794000" cy="1485900"/>
          </a:xfrm>
          <a:prstGeom prst="ellipse">
            <a:avLst/>
          </a:prstGeom>
          <a:solidFill>
            <a:srgbClr val="628F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Szumski et al., 2017</a:t>
            </a:r>
          </a:p>
        </p:txBody>
      </p:sp>
      <p:sp>
        <p:nvSpPr>
          <p:cNvPr id="11" name="Rectangle 10">
            <a:extLst>
              <a:ext uri="{FF2B5EF4-FFF2-40B4-BE49-F238E27FC236}">
                <a16:creationId xmlns:a16="http://schemas.microsoft.com/office/drawing/2014/main" id="{AD29FF88-3870-1A8D-FD3C-DD2CD904EFBF}"/>
              </a:ext>
            </a:extLst>
          </p:cNvPr>
          <p:cNvSpPr/>
          <p:nvPr/>
        </p:nvSpPr>
        <p:spPr>
          <a:xfrm>
            <a:off x="7015081" y="3375394"/>
            <a:ext cx="1582092" cy="5207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 = 4,800,000</a:t>
            </a:r>
          </a:p>
        </p:txBody>
      </p:sp>
      <p:sp>
        <p:nvSpPr>
          <p:cNvPr id="12" name="Rectangle 11">
            <a:extLst>
              <a:ext uri="{FF2B5EF4-FFF2-40B4-BE49-F238E27FC236}">
                <a16:creationId xmlns:a16="http://schemas.microsoft.com/office/drawing/2014/main" id="{6F01FCC5-8E42-9E9D-E37D-DC900F7FBFF6}"/>
              </a:ext>
            </a:extLst>
          </p:cNvPr>
          <p:cNvSpPr/>
          <p:nvPr/>
        </p:nvSpPr>
        <p:spPr>
          <a:xfrm>
            <a:off x="7015081" y="2596859"/>
            <a:ext cx="1308100" cy="5207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47 studies</a:t>
            </a:r>
          </a:p>
        </p:txBody>
      </p:sp>
      <p:sp>
        <p:nvSpPr>
          <p:cNvPr id="13" name="Rectangle 12">
            <a:extLst>
              <a:ext uri="{FF2B5EF4-FFF2-40B4-BE49-F238E27FC236}">
                <a16:creationId xmlns:a16="http://schemas.microsoft.com/office/drawing/2014/main" id="{3519543B-8D07-1584-E10E-020DFF5EA4A7}"/>
              </a:ext>
            </a:extLst>
          </p:cNvPr>
          <p:cNvSpPr/>
          <p:nvPr/>
        </p:nvSpPr>
        <p:spPr>
          <a:xfrm>
            <a:off x="9054058" y="3193727"/>
            <a:ext cx="2248526" cy="67617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Range of students w/ mild-moderate SEN</a:t>
            </a:r>
          </a:p>
        </p:txBody>
      </p:sp>
      <p:sp>
        <p:nvSpPr>
          <p:cNvPr id="14" name="Rectangle 13">
            <a:extLst>
              <a:ext uri="{FF2B5EF4-FFF2-40B4-BE49-F238E27FC236}">
                <a16:creationId xmlns:a16="http://schemas.microsoft.com/office/drawing/2014/main" id="{B95FA931-302F-867F-D63D-5541439288EE}"/>
              </a:ext>
            </a:extLst>
          </p:cNvPr>
          <p:cNvSpPr/>
          <p:nvPr/>
        </p:nvSpPr>
        <p:spPr>
          <a:xfrm>
            <a:off x="7035803" y="4142724"/>
            <a:ext cx="4266781" cy="119317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w/ Disabilities - Academics</a:t>
            </a:r>
          </a:p>
          <a:p>
            <a:pPr algn="ctr"/>
            <a:r>
              <a:rPr lang="en-US">
                <a:solidFill>
                  <a:schemeClr val="tx1"/>
                </a:solidFill>
              </a:rPr>
              <a:t>+ No Disabilities - Academic</a:t>
            </a:r>
          </a:p>
          <a:p>
            <a:pPr algn="ctr"/>
            <a:r>
              <a:rPr lang="en-US">
                <a:solidFill>
                  <a:schemeClr val="tx1"/>
                </a:solidFill>
              </a:rPr>
              <a:t>‘Severe’ vs. Mild/Moderate</a:t>
            </a:r>
          </a:p>
          <a:p>
            <a:pPr algn="ctr"/>
            <a:r>
              <a:rPr lang="en-US">
                <a:solidFill>
                  <a:schemeClr val="tx1"/>
                </a:solidFill>
              </a:rPr>
              <a:t>++ @ Elementary </a:t>
            </a:r>
          </a:p>
        </p:txBody>
      </p:sp>
    </p:spTree>
    <p:extLst>
      <p:ext uri="{BB962C8B-B14F-4D97-AF65-F5344CB8AC3E}">
        <p14:creationId xmlns:p14="http://schemas.microsoft.com/office/powerpoint/2010/main" val="77531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6EA4A1-4915-3A4A-D137-029BC5DCA866}"/>
              </a:ext>
            </a:extLst>
          </p:cNvPr>
          <p:cNvSpPr txBox="1">
            <a:spLocks/>
          </p:cNvSpPr>
          <p:nvPr/>
        </p:nvSpPr>
        <p:spPr>
          <a:xfrm>
            <a:off x="907312" y="1103984"/>
            <a:ext cx="10377376" cy="1309876"/>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gn="ct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Does It Work?</a:t>
            </a:r>
            <a:endParaRPr lang="en-US" sz="2667" dirty="0">
              <a:latin typeface="Urbanist" panose="020B0A04040200000203" pitchFamily="34" charset="77"/>
              <a:ea typeface="Urbanist" panose="020B0A04040200000203" pitchFamily="34" charset="77"/>
              <a:cs typeface="Urbanist" panose="020B0A04040200000203" pitchFamily="34" charset="77"/>
            </a:endParaRPr>
          </a:p>
        </p:txBody>
      </p:sp>
      <p:sp>
        <p:nvSpPr>
          <p:cNvPr id="7" name="Title 1">
            <a:extLst>
              <a:ext uri="{FF2B5EF4-FFF2-40B4-BE49-F238E27FC236}">
                <a16:creationId xmlns:a16="http://schemas.microsoft.com/office/drawing/2014/main" id="{FA71EFEB-6C1B-8F3B-0CD4-B5645D5DFE4E}"/>
              </a:ext>
            </a:extLst>
          </p:cNvPr>
          <p:cNvSpPr txBox="1">
            <a:spLocks/>
          </p:cNvSpPr>
          <p:nvPr/>
        </p:nvSpPr>
        <p:spPr>
          <a:xfrm>
            <a:off x="907312" y="3134265"/>
            <a:ext cx="10377376" cy="1309876"/>
          </a:xfrm>
          <a:prstGeom prst="rect">
            <a:avLst/>
          </a:prstGeom>
          <a:no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SzPts val="1400"/>
              <a:buNone/>
              <a:defRPr sz="4400" kern="1200">
                <a:solidFill>
                  <a:schemeClr val="tx1"/>
                </a:solidFill>
                <a:latin typeface="+mj-lt"/>
                <a:ea typeface="+mj-ea"/>
                <a:cs typeface="+mj-c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lgn="ctr"/>
            <a:r>
              <a:rPr lang="en-US" sz="5333" dirty="0">
                <a:solidFill>
                  <a:srgbClr val="990000"/>
                </a:solidFill>
                <a:latin typeface="Urbanist" panose="020B0A04040200000203" pitchFamily="34" charset="77"/>
                <a:ea typeface="Urbanist" panose="020B0A04040200000203" pitchFamily="34" charset="77"/>
                <a:cs typeface="Urbanist" panose="020B0A04040200000203" pitchFamily="34" charset="77"/>
              </a:rPr>
              <a:t>How Does It Work Best?</a:t>
            </a:r>
            <a:endParaRPr lang="en-US" sz="2667" dirty="0">
              <a:latin typeface="Urbanist" panose="020B0A04040200000203" pitchFamily="34" charset="77"/>
              <a:ea typeface="Urbanist" panose="020B0A04040200000203" pitchFamily="34" charset="77"/>
              <a:cs typeface="Urbanist" panose="020B0A04040200000203" pitchFamily="34" charset="77"/>
            </a:endParaRPr>
          </a:p>
        </p:txBody>
      </p:sp>
    </p:spTree>
    <p:extLst>
      <p:ext uri="{BB962C8B-B14F-4D97-AF65-F5344CB8AC3E}">
        <p14:creationId xmlns:p14="http://schemas.microsoft.com/office/powerpoint/2010/main" val="421960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subTnLst>
                                    <p:set>
                                      <p:cBhvr override="childStyle">
                                        <p:cTn dur="1" fill="hold" display="0" masterRel="nextClick" afterEffect="1"/>
                                        <p:tgtEl>
                                          <p:spTgt spid="4">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5D7F136-5953-253B-9C27-A9CB9EF7C91E}"/>
              </a:ext>
            </a:extLst>
          </p:cNvPr>
          <p:cNvSpPr/>
          <p:nvPr/>
        </p:nvSpPr>
        <p:spPr>
          <a:xfrm>
            <a:off x="4610100" y="1142216"/>
            <a:ext cx="2971800" cy="1358900"/>
          </a:xfrm>
          <a:prstGeom prst="ellipse">
            <a:avLst/>
          </a:prstGeom>
          <a:solidFill>
            <a:srgbClr val="628F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School Leadership</a:t>
            </a:r>
          </a:p>
        </p:txBody>
      </p:sp>
      <p:sp>
        <p:nvSpPr>
          <p:cNvPr id="5" name="Oval 4">
            <a:extLst>
              <a:ext uri="{FF2B5EF4-FFF2-40B4-BE49-F238E27FC236}">
                <a16:creationId xmlns:a16="http://schemas.microsoft.com/office/drawing/2014/main" id="{35EA33E1-475E-8721-DA8D-048E26E9F153}"/>
              </a:ext>
            </a:extLst>
          </p:cNvPr>
          <p:cNvSpPr/>
          <p:nvPr/>
        </p:nvSpPr>
        <p:spPr>
          <a:xfrm>
            <a:off x="8342234" y="744575"/>
            <a:ext cx="2971800" cy="13589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School Climate</a:t>
            </a:r>
          </a:p>
        </p:txBody>
      </p:sp>
      <p:sp>
        <p:nvSpPr>
          <p:cNvPr id="6" name="Oval 5">
            <a:extLst>
              <a:ext uri="{FF2B5EF4-FFF2-40B4-BE49-F238E27FC236}">
                <a16:creationId xmlns:a16="http://schemas.microsoft.com/office/drawing/2014/main" id="{95C3F430-8F00-1776-902F-F09476F6D3F9}"/>
              </a:ext>
            </a:extLst>
          </p:cNvPr>
          <p:cNvSpPr/>
          <p:nvPr/>
        </p:nvSpPr>
        <p:spPr>
          <a:xfrm>
            <a:off x="2094043" y="2732676"/>
            <a:ext cx="2971800" cy="1358900"/>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Pedagogy &amp; Assessment</a:t>
            </a:r>
          </a:p>
        </p:txBody>
      </p:sp>
      <p:sp>
        <p:nvSpPr>
          <p:cNvPr id="7" name="Oval 6">
            <a:extLst>
              <a:ext uri="{FF2B5EF4-FFF2-40B4-BE49-F238E27FC236}">
                <a16:creationId xmlns:a16="http://schemas.microsoft.com/office/drawing/2014/main" id="{95AEA287-862E-C6F0-71B3-0E47FC250FBD}"/>
              </a:ext>
            </a:extLst>
          </p:cNvPr>
          <p:cNvSpPr/>
          <p:nvPr/>
        </p:nvSpPr>
        <p:spPr>
          <a:xfrm>
            <a:off x="6096000" y="2749550"/>
            <a:ext cx="2971800" cy="1358900"/>
          </a:xfrm>
          <a:prstGeom prst="ellips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Organization of Specialist &amp; Support Services</a:t>
            </a:r>
          </a:p>
        </p:txBody>
      </p:sp>
      <p:sp>
        <p:nvSpPr>
          <p:cNvPr id="8" name="Oval 7">
            <a:extLst>
              <a:ext uri="{FF2B5EF4-FFF2-40B4-BE49-F238E27FC236}">
                <a16:creationId xmlns:a16="http://schemas.microsoft.com/office/drawing/2014/main" id="{D9CD672A-FA02-DDCF-0057-2644E074C5C2}"/>
              </a:ext>
            </a:extLst>
          </p:cNvPr>
          <p:cNvSpPr/>
          <p:nvPr/>
        </p:nvSpPr>
        <p:spPr>
          <a:xfrm>
            <a:off x="709743" y="4514476"/>
            <a:ext cx="2971800" cy="13589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Partnerships &amp; Collaboration</a:t>
            </a:r>
          </a:p>
        </p:txBody>
      </p:sp>
      <p:sp>
        <p:nvSpPr>
          <p:cNvPr id="9" name="Oval 8">
            <a:extLst>
              <a:ext uri="{FF2B5EF4-FFF2-40B4-BE49-F238E27FC236}">
                <a16:creationId xmlns:a16="http://schemas.microsoft.com/office/drawing/2014/main" id="{057611CE-5356-8BB5-9111-BE6650A96FDF}"/>
              </a:ext>
            </a:extLst>
          </p:cNvPr>
          <p:cNvSpPr/>
          <p:nvPr/>
        </p:nvSpPr>
        <p:spPr>
          <a:xfrm>
            <a:off x="7723057" y="4514476"/>
            <a:ext cx="2971800" cy="135890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Ongoing Professional Learning</a:t>
            </a:r>
          </a:p>
        </p:txBody>
      </p:sp>
      <p:sp>
        <p:nvSpPr>
          <p:cNvPr id="10" name="Oval 9">
            <a:extLst>
              <a:ext uri="{FF2B5EF4-FFF2-40B4-BE49-F238E27FC236}">
                <a16:creationId xmlns:a16="http://schemas.microsoft.com/office/drawing/2014/main" id="{6B0D4ECB-25A4-6DAE-F3AF-DD4908371BD3}"/>
              </a:ext>
            </a:extLst>
          </p:cNvPr>
          <p:cNvSpPr/>
          <p:nvPr/>
        </p:nvSpPr>
        <p:spPr>
          <a:xfrm>
            <a:off x="608143" y="744575"/>
            <a:ext cx="2971800" cy="135890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Structures &amp; Processes</a:t>
            </a:r>
          </a:p>
        </p:txBody>
      </p:sp>
      <p:sp>
        <p:nvSpPr>
          <p:cNvPr id="11" name="Oval 10">
            <a:extLst>
              <a:ext uri="{FF2B5EF4-FFF2-40B4-BE49-F238E27FC236}">
                <a16:creationId xmlns:a16="http://schemas.microsoft.com/office/drawing/2014/main" id="{2828B218-9B67-8F0C-7E10-8D0B4558C521}"/>
              </a:ext>
            </a:extLst>
          </p:cNvPr>
          <p:cNvSpPr/>
          <p:nvPr/>
        </p:nvSpPr>
        <p:spPr>
          <a:xfrm>
            <a:off x="4116259" y="4323510"/>
            <a:ext cx="2971800" cy="13589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Collective Efficacy</a:t>
            </a:r>
          </a:p>
        </p:txBody>
      </p:sp>
    </p:spTree>
    <p:extLst>
      <p:ext uri="{BB962C8B-B14F-4D97-AF65-F5344CB8AC3E}">
        <p14:creationId xmlns:p14="http://schemas.microsoft.com/office/powerpoint/2010/main" val="4159919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FDA50C-A321-9B40-90E7-F3FB61979797}"/>
              </a:ext>
            </a:extLst>
          </p:cNvPr>
          <p:cNvPicPr>
            <a:picLocks noChangeAspect="1"/>
          </p:cNvPicPr>
          <p:nvPr/>
        </p:nvPicPr>
        <p:blipFill>
          <a:blip r:embed="rId2"/>
          <a:stretch>
            <a:fillRect/>
          </a:stretch>
        </p:blipFill>
        <p:spPr>
          <a:xfrm>
            <a:off x="320318" y="699389"/>
            <a:ext cx="7411193" cy="3969255"/>
          </a:xfrm>
          <a:prstGeom prst="rect">
            <a:avLst/>
          </a:prstGeom>
        </p:spPr>
      </p:pic>
      <p:pic>
        <p:nvPicPr>
          <p:cNvPr id="6" name="Picture 5">
            <a:extLst>
              <a:ext uri="{FF2B5EF4-FFF2-40B4-BE49-F238E27FC236}">
                <a16:creationId xmlns:a16="http://schemas.microsoft.com/office/drawing/2014/main" id="{B80C8067-9AF6-EE47-AFCF-5EA0860E6A67}"/>
              </a:ext>
            </a:extLst>
          </p:cNvPr>
          <p:cNvPicPr>
            <a:picLocks noChangeAspect="1"/>
          </p:cNvPicPr>
          <p:nvPr/>
        </p:nvPicPr>
        <p:blipFill>
          <a:blip r:embed="rId3"/>
          <a:stretch>
            <a:fillRect/>
          </a:stretch>
        </p:blipFill>
        <p:spPr>
          <a:xfrm>
            <a:off x="4237462" y="2684015"/>
            <a:ext cx="7661508" cy="3746645"/>
          </a:xfrm>
          <a:prstGeom prst="rect">
            <a:avLst/>
          </a:prstGeom>
        </p:spPr>
      </p:pic>
    </p:spTree>
    <p:extLst>
      <p:ext uri="{BB962C8B-B14F-4D97-AF65-F5344CB8AC3E}">
        <p14:creationId xmlns:p14="http://schemas.microsoft.com/office/powerpoint/2010/main" val="2595858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860</Words>
  <Application>Microsoft Macintosh PowerPoint</Application>
  <PresentationFormat>Widescreen</PresentationFormat>
  <Paragraphs>97</Paragraphs>
  <Slides>21</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Open Sans</vt:lpstr>
      <vt:lpstr>Roboto</vt:lpstr>
      <vt:lpstr>Times</vt:lpstr>
      <vt:lpstr>Urbanist</vt:lpstr>
      <vt:lpstr>Office Theme</vt:lpstr>
      <vt:lpstr>PowerPoint Presentation</vt:lpstr>
      <vt:lpstr>Does It Work?</vt:lpstr>
      <vt:lpstr>What is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Perceived Inclusive Education Impact</vt:lpstr>
      <vt:lpstr>PowerPoint Presentation</vt:lpstr>
      <vt:lpstr>PowerPoint Presentation</vt:lpstr>
      <vt:lpstr>PowerPoint Presentation</vt:lpstr>
      <vt:lpstr>PowerPoint Presentation</vt:lpstr>
      <vt:lpstr>PowerPoint Presentation</vt:lpstr>
      <vt:lpstr>PowerPoint Presentation</vt:lpstr>
      <vt:lpstr>Promising Practices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Whitley</dc:creator>
  <cp:lastModifiedBy>Jess Whitley</cp:lastModifiedBy>
  <cp:revision>1</cp:revision>
  <dcterms:created xsi:type="dcterms:W3CDTF">2023-10-31T18:04:12Z</dcterms:created>
  <dcterms:modified xsi:type="dcterms:W3CDTF">2023-11-02T02:32:41Z</dcterms:modified>
</cp:coreProperties>
</file>